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4"/>
  </p:sldMasterIdLst>
  <p:notesMasterIdLst>
    <p:notesMasterId r:id="rId30"/>
  </p:notesMasterIdLst>
  <p:handoutMasterIdLst>
    <p:handoutMasterId r:id="rId31"/>
  </p:handoutMasterIdLst>
  <p:sldIdLst>
    <p:sldId id="593" r:id="rId5"/>
    <p:sldId id="594" r:id="rId6"/>
    <p:sldId id="603" r:id="rId7"/>
    <p:sldId id="604" r:id="rId8"/>
    <p:sldId id="605" r:id="rId9"/>
    <p:sldId id="606" r:id="rId10"/>
    <p:sldId id="520" r:id="rId11"/>
    <p:sldId id="595" r:id="rId12"/>
    <p:sldId id="608" r:id="rId13"/>
    <p:sldId id="609" r:id="rId14"/>
    <p:sldId id="611" r:id="rId15"/>
    <p:sldId id="612" r:id="rId16"/>
    <p:sldId id="623" r:id="rId17"/>
    <p:sldId id="613" r:id="rId18"/>
    <p:sldId id="614" r:id="rId19"/>
    <p:sldId id="615" r:id="rId20"/>
    <p:sldId id="616" r:id="rId21"/>
    <p:sldId id="617" r:id="rId22"/>
    <p:sldId id="618" r:id="rId23"/>
    <p:sldId id="619" r:id="rId24"/>
    <p:sldId id="620" r:id="rId25"/>
    <p:sldId id="621" r:id="rId26"/>
    <p:sldId id="596" r:id="rId27"/>
    <p:sldId id="622" r:id="rId28"/>
    <p:sldId id="607" r:id="rId2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8"/>
    <a:srgbClr val="3D728B"/>
    <a:srgbClr val="FAA819"/>
    <a:srgbClr val="40B0E3"/>
    <a:srgbClr val="7FD2EC"/>
    <a:srgbClr val="EE1E24"/>
    <a:srgbClr val="67C6F5"/>
    <a:srgbClr val="5399B8"/>
    <a:srgbClr val="76D6FF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0835"/>
  </p:normalViewPr>
  <p:slideViewPr>
    <p:cSldViewPr showGuides="1">
      <p:cViewPr varScale="1">
        <p:scale>
          <a:sx n="72" d="100"/>
          <a:sy n="72" d="100"/>
        </p:scale>
        <p:origin x="192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3560" y="19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Lindsay" userId="807ecb4633ac8493" providerId="LiveId" clId="{01FEA473-0E7C-4925-BE1C-3594D3C8A0F0}"/>
    <pc:docChg chg="undo custSel addSld delSld modSld sldOrd">
      <pc:chgData name="Rebecca Lindsay" userId="807ecb4633ac8493" providerId="LiveId" clId="{01FEA473-0E7C-4925-BE1C-3594D3C8A0F0}" dt="2026-10-14T15:39:11.415" v="3370" actId="1076"/>
      <pc:docMkLst>
        <pc:docMk/>
      </pc:docMkLst>
      <pc:sldChg chg="modSp mod">
        <pc:chgData name="Rebecca Lindsay" userId="807ecb4633ac8493" providerId="LiveId" clId="{01FEA473-0E7C-4925-BE1C-3594D3C8A0F0}" dt="2026-09-26T01:50:34.545" v="1" actId="20577"/>
        <pc:sldMkLst>
          <pc:docMk/>
          <pc:sldMk cId="1828007957" sldId="593"/>
        </pc:sldMkLst>
        <pc:spChg chg="mod">
          <ac:chgData name="Rebecca Lindsay" userId="807ecb4633ac8493" providerId="LiveId" clId="{01FEA473-0E7C-4925-BE1C-3594D3C8A0F0}" dt="2026-09-26T01:50:34.545" v="1" actId="20577"/>
          <ac:spMkLst>
            <pc:docMk/>
            <pc:sldMk cId="1828007957" sldId="593"/>
            <ac:spMk id="5" creationId="{5A899575-97E7-0D7E-F15E-C6A4C90C2154}"/>
          </ac:spMkLst>
        </pc:spChg>
      </pc:sldChg>
      <pc:sldChg chg="modSp mod ord">
        <pc:chgData name="Rebecca Lindsay" userId="807ecb4633ac8493" providerId="LiveId" clId="{01FEA473-0E7C-4925-BE1C-3594D3C8A0F0}" dt="2026-09-27T20:08:10.552" v="1518" actId="14100"/>
        <pc:sldMkLst>
          <pc:docMk/>
          <pc:sldMk cId="81580985" sldId="596"/>
        </pc:sldMkLst>
        <pc:spChg chg="mod">
          <ac:chgData name="Rebecca Lindsay" userId="807ecb4633ac8493" providerId="LiveId" clId="{01FEA473-0E7C-4925-BE1C-3594D3C8A0F0}" dt="2026-09-27T19:59:01.859" v="954" actId="14100"/>
          <ac:spMkLst>
            <pc:docMk/>
            <pc:sldMk cId="81580985" sldId="596"/>
            <ac:spMk id="2" creationId="{3C445740-3778-CB3E-8E0B-C88B117B9AC4}"/>
          </ac:spMkLst>
        </pc:spChg>
        <pc:spChg chg="mod">
          <ac:chgData name="Rebecca Lindsay" userId="807ecb4633ac8493" providerId="LiveId" clId="{01FEA473-0E7C-4925-BE1C-3594D3C8A0F0}" dt="2026-09-27T20:07:18.696" v="1516" actId="20577"/>
          <ac:spMkLst>
            <pc:docMk/>
            <pc:sldMk cId="81580985" sldId="596"/>
            <ac:spMk id="3" creationId="{1DD282E3-1533-2285-12CD-E6ADE745C5A9}"/>
          </ac:spMkLst>
        </pc:spChg>
        <pc:picChg chg="mod">
          <ac:chgData name="Rebecca Lindsay" userId="807ecb4633ac8493" providerId="LiveId" clId="{01FEA473-0E7C-4925-BE1C-3594D3C8A0F0}" dt="2026-09-27T20:08:10.552" v="1518" actId="14100"/>
          <ac:picMkLst>
            <pc:docMk/>
            <pc:sldMk cId="81580985" sldId="596"/>
            <ac:picMk id="7" creationId="{11C0D6FB-316A-BCB8-F123-252A7D8B8B6B}"/>
          </ac:picMkLst>
        </pc:picChg>
      </pc:sldChg>
      <pc:sldChg chg="modSp mod">
        <pc:chgData name="Rebecca Lindsay" userId="807ecb4633ac8493" providerId="LiveId" clId="{01FEA473-0E7C-4925-BE1C-3594D3C8A0F0}" dt="2026-09-27T20:34:12.891" v="2862" actId="20577"/>
        <pc:sldMkLst>
          <pc:docMk/>
          <pc:sldMk cId="3789854589" sldId="604"/>
        </pc:sldMkLst>
        <pc:spChg chg="mod">
          <ac:chgData name="Rebecca Lindsay" userId="807ecb4633ac8493" providerId="LiveId" clId="{01FEA473-0E7C-4925-BE1C-3594D3C8A0F0}" dt="2026-09-27T20:33:15.176" v="2828" actId="20577"/>
          <ac:spMkLst>
            <pc:docMk/>
            <pc:sldMk cId="3789854589" sldId="604"/>
            <ac:spMk id="2" creationId="{E98ECA59-B7B5-F336-EDE8-80C57725CFA5}"/>
          </ac:spMkLst>
        </pc:spChg>
        <pc:spChg chg="mod">
          <ac:chgData name="Rebecca Lindsay" userId="807ecb4633ac8493" providerId="LiveId" clId="{01FEA473-0E7C-4925-BE1C-3594D3C8A0F0}" dt="2026-09-27T20:34:12.891" v="2862" actId="20577"/>
          <ac:spMkLst>
            <pc:docMk/>
            <pc:sldMk cId="3789854589" sldId="604"/>
            <ac:spMk id="3" creationId="{3FDD66E0-04BC-EC4A-B3EE-CF10E3EB177F}"/>
          </ac:spMkLst>
        </pc:spChg>
        <pc:picChg chg="mod">
          <ac:chgData name="Rebecca Lindsay" userId="807ecb4633ac8493" providerId="LiveId" clId="{01FEA473-0E7C-4925-BE1C-3594D3C8A0F0}" dt="2026-09-27T20:32:49.118" v="2809" actId="1076"/>
          <ac:picMkLst>
            <pc:docMk/>
            <pc:sldMk cId="3789854589" sldId="604"/>
            <ac:picMk id="6" creationId="{FC4A16A2-C214-1188-D894-E6233A9D3956}"/>
          </ac:picMkLst>
        </pc:picChg>
        <pc:picChg chg="mod">
          <ac:chgData name="Rebecca Lindsay" userId="807ecb4633ac8493" providerId="LiveId" clId="{01FEA473-0E7C-4925-BE1C-3594D3C8A0F0}" dt="2026-09-27T20:32:29.706" v="2796" actId="1076"/>
          <ac:picMkLst>
            <pc:docMk/>
            <pc:sldMk cId="3789854589" sldId="604"/>
            <ac:picMk id="7" creationId="{272E07F8-F5CE-DD6C-E635-128ADD2AC3DB}"/>
          </ac:picMkLst>
        </pc:picChg>
        <pc:picChg chg="mod">
          <ac:chgData name="Rebecca Lindsay" userId="807ecb4633ac8493" providerId="LiveId" clId="{01FEA473-0E7C-4925-BE1C-3594D3C8A0F0}" dt="2026-09-27T20:32:55.240" v="2810" actId="1076"/>
          <ac:picMkLst>
            <pc:docMk/>
            <pc:sldMk cId="3789854589" sldId="604"/>
            <ac:picMk id="8" creationId="{90A65DD8-BC7F-1E4C-C9BC-F493A8EB396C}"/>
          </ac:picMkLst>
        </pc:picChg>
        <pc:picChg chg="mod">
          <ac:chgData name="Rebecca Lindsay" userId="807ecb4633ac8493" providerId="LiveId" clId="{01FEA473-0E7C-4925-BE1C-3594D3C8A0F0}" dt="2026-09-27T20:34:00.161" v="2855" actId="1076"/>
          <ac:picMkLst>
            <pc:docMk/>
            <pc:sldMk cId="3789854589" sldId="604"/>
            <ac:picMk id="12" creationId="{B5D7092C-894F-40FA-0F20-B0CB620A7DB1}"/>
          </ac:picMkLst>
        </pc:picChg>
      </pc:sldChg>
      <pc:sldChg chg="modSp mod">
        <pc:chgData name="Rebecca Lindsay" userId="807ecb4633ac8493" providerId="LiveId" clId="{01FEA473-0E7C-4925-BE1C-3594D3C8A0F0}" dt="2026-09-27T21:31:10.949" v="3087" actId="20577"/>
        <pc:sldMkLst>
          <pc:docMk/>
          <pc:sldMk cId="4086093473" sldId="607"/>
        </pc:sldMkLst>
        <pc:spChg chg="mod">
          <ac:chgData name="Rebecca Lindsay" userId="807ecb4633ac8493" providerId="LiveId" clId="{01FEA473-0E7C-4925-BE1C-3594D3C8A0F0}" dt="2026-09-27T21:31:10.949" v="3087" actId="20577"/>
          <ac:spMkLst>
            <pc:docMk/>
            <pc:sldMk cId="4086093473" sldId="607"/>
            <ac:spMk id="132" creationId="{E69A642E-56C8-7B46-49D2-183861E29D6A}"/>
          </ac:spMkLst>
        </pc:spChg>
        <pc:spChg chg="mod">
          <ac:chgData name="Rebecca Lindsay" userId="807ecb4633ac8493" providerId="LiveId" clId="{01FEA473-0E7C-4925-BE1C-3594D3C8A0F0}" dt="2026-09-27T20:27:04.958" v="2757" actId="20577"/>
          <ac:spMkLst>
            <pc:docMk/>
            <pc:sldMk cId="4086093473" sldId="607"/>
            <ac:spMk id="133" creationId="{56CB1C5F-759C-6B93-748C-C5EF42873E19}"/>
          </ac:spMkLst>
        </pc:spChg>
        <pc:picChg chg="mod">
          <ac:chgData name="Rebecca Lindsay" userId="807ecb4633ac8493" providerId="LiveId" clId="{01FEA473-0E7C-4925-BE1C-3594D3C8A0F0}" dt="2026-09-27T20:24:27.741" v="2618" actId="14100"/>
          <ac:picMkLst>
            <pc:docMk/>
            <pc:sldMk cId="4086093473" sldId="607"/>
            <ac:picMk id="6" creationId="{A10B32AA-7521-678A-5BF2-B78562924F6A}"/>
          </ac:picMkLst>
        </pc:picChg>
      </pc:sldChg>
      <pc:sldChg chg="addSp delSp modSp mod">
        <pc:chgData name="Rebecca Lindsay" userId="807ecb4633ac8493" providerId="LiveId" clId="{01FEA473-0E7C-4925-BE1C-3594D3C8A0F0}" dt="2026-10-14T15:39:11.415" v="3370" actId="1076"/>
        <pc:sldMkLst>
          <pc:docMk/>
          <pc:sldMk cId="3362107168" sldId="608"/>
        </pc:sldMkLst>
        <pc:spChg chg="mod">
          <ac:chgData name="Rebecca Lindsay" userId="807ecb4633ac8493" providerId="LiveId" clId="{01FEA473-0E7C-4925-BE1C-3594D3C8A0F0}" dt="2026-10-14T15:39:06.528" v="3369" actId="20577"/>
          <ac:spMkLst>
            <pc:docMk/>
            <pc:sldMk cId="3362107168" sldId="608"/>
            <ac:spMk id="9" creationId="{3B3D9931-EE6C-2388-F9B8-5F107AB546F7}"/>
          </ac:spMkLst>
        </pc:spChg>
        <pc:picChg chg="del">
          <ac:chgData name="Rebecca Lindsay" userId="807ecb4633ac8493" providerId="LiveId" clId="{01FEA473-0E7C-4925-BE1C-3594D3C8A0F0}" dt="2026-10-14T15:38:33.573" v="3333" actId="478"/>
          <ac:picMkLst>
            <pc:docMk/>
            <pc:sldMk cId="3362107168" sldId="608"/>
            <ac:picMk id="6" creationId="{B63C4771-B108-FA2F-CCB7-B9776AB6F70A}"/>
          </ac:picMkLst>
        </pc:picChg>
        <pc:picChg chg="add mod">
          <ac:chgData name="Rebecca Lindsay" userId="807ecb4633ac8493" providerId="LiveId" clId="{01FEA473-0E7C-4925-BE1C-3594D3C8A0F0}" dt="2026-10-14T15:39:11.415" v="3370" actId="1076"/>
          <ac:picMkLst>
            <pc:docMk/>
            <pc:sldMk cId="3362107168" sldId="608"/>
            <ac:picMk id="7" creationId="{CE7E0EB0-8917-916A-D629-C0A9DDCCFD41}"/>
          </ac:picMkLst>
        </pc:picChg>
      </pc:sldChg>
      <pc:sldChg chg="modSp mod">
        <pc:chgData name="Rebecca Lindsay" userId="807ecb4633ac8493" providerId="LiveId" clId="{01FEA473-0E7C-4925-BE1C-3594D3C8A0F0}" dt="2026-09-26T01:51:45.557" v="2" actId="20577"/>
        <pc:sldMkLst>
          <pc:docMk/>
          <pc:sldMk cId="2828816755" sldId="609"/>
        </pc:sldMkLst>
        <pc:spChg chg="mod">
          <ac:chgData name="Rebecca Lindsay" userId="807ecb4633ac8493" providerId="LiveId" clId="{01FEA473-0E7C-4925-BE1C-3594D3C8A0F0}" dt="2026-09-26T01:51:45.557" v="2" actId="20577"/>
          <ac:spMkLst>
            <pc:docMk/>
            <pc:sldMk cId="2828816755" sldId="609"/>
            <ac:spMk id="3" creationId="{A6CFCB9B-C58B-E268-8465-3C32BA33C08C}"/>
          </ac:spMkLst>
        </pc:spChg>
      </pc:sldChg>
      <pc:sldChg chg="modSp mod">
        <pc:chgData name="Rebecca Lindsay" userId="807ecb4633ac8493" providerId="LiveId" clId="{01FEA473-0E7C-4925-BE1C-3594D3C8A0F0}" dt="2026-09-26T01:52:30.398" v="9" actId="1038"/>
        <pc:sldMkLst>
          <pc:docMk/>
          <pc:sldMk cId="1802669611" sldId="611"/>
        </pc:sldMkLst>
        <pc:spChg chg="mod">
          <ac:chgData name="Rebecca Lindsay" userId="807ecb4633ac8493" providerId="LiveId" clId="{01FEA473-0E7C-4925-BE1C-3594D3C8A0F0}" dt="2026-09-26T01:52:30.398" v="9" actId="1038"/>
          <ac:spMkLst>
            <pc:docMk/>
            <pc:sldMk cId="1802669611" sldId="611"/>
            <ac:spMk id="3" creationId="{5332DE7A-8DD6-EE45-F3CB-EB8C02D1488B}"/>
          </ac:spMkLst>
        </pc:spChg>
      </pc:sldChg>
      <pc:sldChg chg="modSp mod">
        <pc:chgData name="Rebecca Lindsay" userId="807ecb4633ac8493" providerId="LiveId" clId="{01FEA473-0E7C-4925-BE1C-3594D3C8A0F0}" dt="2026-09-27T22:03:15.187" v="3332" actId="27636"/>
        <pc:sldMkLst>
          <pc:docMk/>
          <pc:sldMk cId="2470347616" sldId="617"/>
        </pc:sldMkLst>
        <pc:spChg chg="mod">
          <ac:chgData name="Rebecca Lindsay" userId="807ecb4633ac8493" providerId="LiveId" clId="{01FEA473-0E7C-4925-BE1C-3594D3C8A0F0}" dt="2026-09-27T22:03:15.187" v="3332" actId="27636"/>
          <ac:spMkLst>
            <pc:docMk/>
            <pc:sldMk cId="2470347616" sldId="617"/>
            <ac:spMk id="3" creationId="{DF69BB28-40D7-9E06-235C-8872D85FE703}"/>
          </ac:spMkLst>
        </pc:spChg>
      </pc:sldChg>
      <pc:sldChg chg="addSp delSp modSp add mod">
        <pc:chgData name="Rebecca Lindsay" userId="807ecb4633ac8493" providerId="LiveId" clId="{01FEA473-0E7C-4925-BE1C-3594D3C8A0F0}" dt="2026-09-26T02:04:52.753" v="520" actId="14100"/>
        <pc:sldMkLst>
          <pc:docMk/>
          <pc:sldMk cId="780809071" sldId="618"/>
        </pc:sldMkLst>
        <pc:spChg chg="mod">
          <ac:chgData name="Rebecca Lindsay" userId="807ecb4633ac8493" providerId="LiveId" clId="{01FEA473-0E7C-4925-BE1C-3594D3C8A0F0}" dt="2026-09-26T02:04:25.613" v="516" actId="14100"/>
          <ac:spMkLst>
            <pc:docMk/>
            <pc:sldMk cId="780809071" sldId="618"/>
            <ac:spMk id="3" creationId="{BAC57091-FCBD-7176-F26F-E1253F4FE7EA}"/>
          </ac:spMkLst>
        </pc:spChg>
        <pc:spChg chg="mod">
          <ac:chgData name="Rebecca Lindsay" userId="807ecb4633ac8493" providerId="LiveId" clId="{01FEA473-0E7C-4925-BE1C-3594D3C8A0F0}" dt="2026-09-26T02:04:34.965" v="517" actId="14100"/>
          <ac:spMkLst>
            <pc:docMk/>
            <pc:sldMk cId="780809071" sldId="618"/>
            <ac:spMk id="5" creationId="{72B65231-3D76-8FF0-1F9E-83C3F81E68D1}"/>
          </ac:spMkLst>
        </pc:spChg>
        <pc:spChg chg="add mod">
          <ac:chgData name="Rebecca Lindsay" userId="807ecb4633ac8493" providerId="LiveId" clId="{01FEA473-0E7C-4925-BE1C-3594D3C8A0F0}" dt="2026-09-26T02:04:15.237" v="515" actId="207"/>
          <ac:spMkLst>
            <pc:docMk/>
            <pc:sldMk cId="780809071" sldId="618"/>
            <ac:spMk id="10" creationId="{1583F9F9-46D7-38D8-6D41-8C66189496A6}"/>
          </ac:spMkLst>
        </pc:spChg>
        <pc:picChg chg="add mod">
          <ac:chgData name="Rebecca Lindsay" userId="807ecb4633ac8493" providerId="LiveId" clId="{01FEA473-0E7C-4925-BE1C-3594D3C8A0F0}" dt="2026-09-26T02:01:39.006" v="378" actId="1076"/>
          <ac:picMkLst>
            <pc:docMk/>
            <pc:sldMk cId="780809071" sldId="618"/>
            <ac:picMk id="6" creationId="{CDE9F595-FF6A-EE56-697F-169C16767208}"/>
          </ac:picMkLst>
        </pc:picChg>
        <pc:picChg chg="add mod">
          <ac:chgData name="Rebecca Lindsay" userId="807ecb4633ac8493" providerId="LiveId" clId="{01FEA473-0E7C-4925-BE1C-3594D3C8A0F0}" dt="2026-09-26T02:04:52.753" v="520" actId="14100"/>
          <ac:picMkLst>
            <pc:docMk/>
            <pc:sldMk cId="780809071" sldId="618"/>
            <ac:picMk id="9" creationId="{2E292D82-9D73-6E7E-3027-9D7DB30DFDE0}"/>
          </ac:picMkLst>
        </pc:picChg>
      </pc:sldChg>
      <pc:sldChg chg="addSp delSp modSp add mod">
        <pc:chgData name="Rebecca Lindsay" userId="807ecb4633ac8493" providerId="LiveId" clId="{01FEA473-0E7C-4925-BE1C-3594D3C8A0F0}" dt="2026-09-26T02:07:35.373" v="628" actId="1076"/>
        <pc:sldMkLst>
          <pc:docMk/>
          <pc:sldMk cId="2831780283" sldId="619"/>
        </pc:sldMkLst>
        <pc:picChg chg="add mod">
          <ac:chgData name="Rebecca Lindsay" userId="807ecb4633ac8493" providerId="LiveId" clId="{01FEA473-0E7C-4925-BE1C-3594D3C8A0F0}" dt="2026-09-26T02:07:35.373" v="628" actId="1076"/>
          <ac:picMkLst>
            <pc:docMk/>
            <pc:sldMk cId="2831780283" sldId="619"/>
            <ac:picMk id="8" creationId="{38DAA42B-FF9D-A393-6299-9DCB53DDAAA5}"/>
          </ac:picMkLst>
        </pc:picChg>
      </pc:sldChg>
      <pc:sldChg chg="addSp delSp modSp add mod">
        <pc:chgData name="Rebecca Lindsay" userId="807ecb4633ac8493" providerId="LiveId" clId="{01FEA473-0E7C-4925-BE1C-3594D3C8A0F0}" dt="2026-09-26T02:18:12.438" v="744" actId="1076"/>
        <pc:sldMkLst>
          <pc:docMk/>
          <pc:sldMk cId="1834377379" sldId="620"/>
        </pc:sldMkLst>
        <pc:spChg chg="mod">
          <ac:chgData name="Rebecca Lindsay" userId="807ecb4633ac8493" providerId="LiveId" clId="{01FEA473-0E7C-4925-BE1C-3594D3C8A0F0}" dt="2026-09-26T02:13:49.178" v="726" actId="20577"/>
          <ac:spMkLst>
            <pc:docMk/>
            <pc:sldMk cId="1834377379" sldId="620"/>
            <ac:spMk id="5" creationId="{14DE5B57-C9E0-1AB5-3AD0-B44BBFD2E8F8}"/>
          </ac:spMkLst>
        </pc:spChg>
        <pc:picChg chg="add mod">
          <ac:chgData name="Rebecca Lindsay" userId="807ecb4633ac8493" providerId="LiveId" clId="{01FEA473-0E7C-4925-BE1C-3594D3C8A0F0}" dt="2026-09-26T02:15:17.267" v="731" actId="14100"/>
          <ac:picMkLst>
            <pc:docMk/>
            <pc:sldMk cId="1834377379" sldId="620"/>
            <ac:picMk id="10" creationId="{0014C50A-A8AA-4441-2C74-1641A8B45CBF}"/>
          </ac:picMkLst>
        </pc:picChg>
        <pc:picChg chg="add mod">
          <ac:chgData name="Rebecca Lindsay" userId="807ecb4633ac8493" providerId="LiveId" clId="{01FEA473-0E7C-4925-BE1C-3594D3C8A0F0}" dt="2026-09-26T02:18:12.438" v="744" actId="1076"/>
          <ac:picMkLst>
            <pc:docMk/>
            <pc:sldMk cId="1834377379" sldId="620"/>
            <ac:picMk id="12" creationId="{C91356CC-90E8-C568-951A-31EFF62C8492}"/>
          </ac:picMkLst>
        </pc:picChg>
      </pc:sldChg>
      <pc:sldChg chg="addSp delSp modSp add mod ord">
        <pc:chgData name="Rebecca Lindsay" userId="807ecb4633ac8493" providerId="LiveId" clId="{01FEA473-0E7C-4925-BE1C-3594D3C8A0F0}" dt="2026-09-26T02:27:01.501" v="887" actId="14100"/>
        <pc:sldMkLst>
          <pc:docMk/>
          <pc:sldMk cId="2804635788" sldId="621"/>
        </pc:sldMkLst>
        <pc:picChg chg="add mod">
          <ac:chgData name="Rebecca Lindsay" userId="807ecb4633ac8493" providerId="LiveId" clId="{01FEA473-0E7C-4925-BE1C-3594D3C8A0F0}" dt="2026-09-26T02:26:22.510" v="881" actId="1076"/>
          <ac:picMkLst>
            <pc:docMk/>
            <pc:sldMk cId="2804635788" sldId="621"/>
            <ac:picMk id="11" creationId="{977D9D4D-32E1-29F9-821E-96C21FCD18C9}"/>
          </ac:picMkLst>
        </pc:picChg>
        <pc:picChg chg="add mod">
          <ac:chgData name="Rebecca Lindsay" userId="807ecb4633ac8493" providerId="LiveId" clId="{01FEA473-0E7C-4925-BE1C-3594D3C8A0F0}" dt="2026-09-26T02:27:01.501" v="887" actId="14100"/>
          <ac:picMkLst>
            <pc:docMk/>
            <pc:sldMk cId="2804635788" sldId="621"/>
            <ac:picMk id="12" creationId="{7F333766-10A0-43C9-07C8-D4FC148B7E77}"/>
          </ac:picMkLst>
        </pc:picChg>
      </pc:sldChg>
      <pc:sldChg chg="addSp delSp modSp add mod">
        <pc:chgData name="Rebecca Lindsay" userId="807ecb4633ac8493" providerId="LiveId" clId="{01FEA473-0E7C-4925-BE1C-3594D3C8A0F0}" dt="2026-09-27T21:47:29.371" v="3289" actId="20577"/>
        <pc:sldMkLst>
          <pc:docMk/>
          <pc:sldMk cId="2155659627" sldId="622"/>
        </pc:sldMkLst>
        <pc:spChg chg="mod">
          <ac:chgData name="Rebecca Lindsay" userId="807ecb4633ac8493" providerId="LiveId" clId="{01FEA473-0E7C-4925-BE1C-3594D3C8A0F0}" dt="2026-09-27T20:19:58.547" v="2396" actId="14100"/>
          <ac:spMkLst>
            <pc:docMk/>
            <pc:sldMk cId="2155659627" sldId="622"/>
            <ac:spMk id="2" creationId="{624E4EA0-CBC8-5753-94F4-545711CC4E1F}"/>
          </ac:spMkLst>
        </pc:spChg>
        <pc:spChg chg="mod">
          <ac:chgData name="Rebecca Lindsay" userId="807ecb4633ac8493" providerId="LiveId" clId="{01FEA473-0E7C-4925-BE1C-3594D3C8A0F0}" dt="2026-09-27T21:47:29.371" v="3289" actId="20577"/>
          <ac:spMkLst>
            <pc:docMk/>
            <pc:sldMk cId="2155659627" sldId="622"/>
            <ac:spMk id="3" creationId="{C61DF394-7714-FD4F-8A4D-A7B8698C8381}"/>
          </ac:spMkLst>
        </pc:spChg>
        <pc:picChg chg="add mod">
          <ac:chgData name="Rebecca Lindsay" userId="807ecb4633ac8493" providerId="LiveId" clId="{01FEA473-0E7C-4925-BE1C-3594D3C8A0F0}" dt="2026-09-27T20:18:06.596" v="2346" actId="1076"/>
          <ac:picMkLst>
            <pc:docMk/>
            <pc:sldMk cId="2155659627" sldId="622"/>
            <ac:picMk id="8" creationId="{96D24C93-DF63-3686-8030-98FC895A8564}"/>
          </ac:picMkLst>
        </pc:picChg>
      </pc:sldChg>
      <pc:sldChg chg="addSp delSp modSp add mod">
        <pc:chgData name="Rebecca Lindsay" userId="807ecb4633ac8493" providerId="LiveId" clId="{01FEA473-0E7C-4925-BE1C-3594D3C8A0F0}" dt="2026-09-27T20:56:25.535" v="3084" actId="20577"/>
        <pc:sldMkLst>
          <pc:docMk/>
          <pc:sldMk cId="4111463358" sldId="623"/>
        </pc:sldMkLst>
        <pc:spChg chg="mod">
          <ac:chgData name="Rebecca Lindsay" userId="807ecb4633ac8493" providerId="LiveId" clId="{01FEA473-0E7C-4925-BE1C-3594D3C8A0F0}" dt="2026-09-27T20:41:21.286" v="2887" actId="20577"/>
          <ac:spMkLst>
            <pc:docMk/>
            <pc:sldMk cId="4111463358" sldId="623"/>
            <ac:spMk id="2" creationId="{5A1943CE-9849-97E9-4311-40D240D498CD}"/>
          </ac:spMkLst>
        </pc:spChg>
        <pc:spChg chg="mod">
          <ac:chgData name="Rebecca Lindsay" userId="807ecb4633ac8493" providerId="LiveId" clId="{01FEA473-0E7C-4925-BE1C-3594D3C8A0F0}" dt="2026-09-27T20:56:25.535" v="3084" actId="20577"/>
          <ac:spMkLst>
            <pc:docMk/>
            <pc:sldMk cId="4111463358" sldId="623"/>
            <ac:spMk id="3" creationId="{808A0A8A-8685-3133-50A4-7BECD91CCD91}"/>
          </ac:spMkLst>
        </pc:spChg>
        <pc:picChg chg="add mod">
          <ac:chgData name="Rebecca Lindsay" userId="807ecb4633ac8493" providerId="LiveId" clId="{01FEA473-0E7C-4925-BE1C-3594D3C8A0F0}" dt="2026-09-27T20:54:38.649" v="2993" actId="1076"/>
          <ac:picMkLst>
            <pc:docMk/>
            <pc:sldMk cId="4111463358" sldId="623"/>
            <ac:picMk id="7" creationId="{74CB5967-F1EE-B5F6-F8EC-43379CEEF02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l"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7264BC-4168-4B6F-B532-E5DD617C25C4}" type="doc">
      <dgm:prSet loTypeId="urn:microsoft.com/office/officeart/2008/layout/LinedList" loCatId="list" qsTypeId="urn:microsoft.com/office/officeart/2005/8/quickstyle/simple1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B69D43B6-4372-439A-894E-EFF66FC9BDAB}">
      <dgm:prSet custT="1"/>
      <dgm:spPr/>
      <dgm:t>
        <a:bodyPr/>
        <a:lstStyle/>
        <a:p>
          <a:r>
            <a:rPr lang="en-US" sz="3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Chapter Life</a:t>
          </a:r>
        </a:p>
        <a:p>
          <a:r>
            <a:rPr lang="en-US" sz="3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by all Sisters welcomes new energy and shares the tasks</a:t>
          </a:r>
        </a:p>
        <a:p>
          <a:endParaRPr lang="en-US" sz="3200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</dgm:t>
    </dgm:pt>
    <dgm:pt modelId="{978BA697-BD4C-4866-8407-526FA9C8CAA5}" type="parTrans" cxnId="{682C05AA-5C52-4EBB-A441-D960092B74FC}">
      <dgm:prSet/>
      <dgm:spPr/>
      <dgm:t>
        <a:bodyPr/>
        <a:lstStyle/>
        <a:p>
          <a:endParaRPr lang="en-US"/>
        </a:p>
      </dgm:t>
    </dgm:pt>
    <dgm:pt modelId="{116C5390-C273-4DC8-A639-D659C0EC872F}" type="sibTrans" cxnId="{682C05AA-5C52-4EBB-A441-D960092B74FC}">
      <dgm:prSet/>
      <dgm:spPr/>
      <dgm:t>
        <a:bodyPr/>
        <a:lstStyle/>
        <a:p>
          <a:endParaRPr lang="en-US"/>
        </a:p>
      </dgm:t>
    </dgm:pt>
    <dgm:pt modelId="{CEF02C5F-51EE-431E-A63C-F75B0D2F0B6A}">
      <dgm:prSet custT="1"/>
      <dgm:spPr/>
      <dgm:t>
        <a:bodyPr/>
        <a:lstStyle/>
        <a:p>
          <a:endParaRPr lang="en-US" sz="1200" b="1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  <a:p>
          <a:r>
            <a:rPr lang="en-US" sz="3200" b="1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State level service creates curiosity and commitment</a:t>
          </a:r>
        </a:p>
        <a:p>
          <a:endParaRPr lang="en-US" sz="3600" b="1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</dgm:t>
    </dgm:pt>
    <dgm:pt modelId="{48A1A593-B563-4BA4-BC49-B26235E6B477}" type="parTrans" cxnId="{9509C39B-915E-4EFC-AE21-4A32FBA0FDDF}">
      <dgm:prSet/>
      <dgm:spPr/>
      <dgm:t>
        <a:bodyPr/>
        <a:lstStyle/>
        <a:p>
          <a:endParaRPr lang="en-US"/>
        </a:p>
      </dgm:t>
    </dgm:pt>
    <dgm:pt modelId="{24072802-DBD5-4895-81D4-FB81306B6B44}" type="sibTrans" cxnId="{9509C39B-915E-4EFC-AE21-4A32FBA0FDDF}">
      <dgm:prSet/>
      <dgm:spPr/>
      <dgm:t>
        <a:bodyPr/>
        <a:lstStyle/>
        <a:p>
          <a:endParaRPr lang="en-US"/>
        </a:p>
      </dgm:t>
    </dgm:pt>
    <dgm:pt modelId="{BA3B5490-5FFA-4170-9E01-9AD6E2496CDF}">
      <dgm:prSet custT="1"/>
      <dgm:spPr/>
      <dgm:t>
        <a:bodyPr/>
        <a:lstStyle/>
        <a:p>
          <a:r>
            <a:rPr lang="en-US" sz="3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m&amp;m activities fosters belonging and relationships</a:t>
          </a:r>
        </a:p>
      </dgm:t>
    </dgm:pt>
    <dgm:pt modelId="{7270D4C5-EB49-473D-8D91-A0DD5D6C4778}" type="parTrans" cxnId="{D87F7E3D-2C91-4B63-9D13-106657EE5D8D}">
      <dgm:prSet/>
      <dgm:spPr/>
      <dgm:t>
        <a:bodyPr/>
        <a:lstStyle/>
        <a:p>
          <a:endParaRPr lang="en-US"/>
        </a:p>
      </dgm:t>
    </dgm:pt>
    <dgm:pt modelId="{0BBE4FBC-682A-4C97-87E2-B40EABF55688}" type="sibTrans" cxnId="{D87F7E3D-2C91-4B63-9D13-106657EE5D8D}">
      <dgm:prSet/>
      <dgm:spPr/>
      <dgm:t>
        <a:bodyPr/>
        <a:lstStyle/>
        <a:p>
          <a:endParaRPr lang="en-US"/>
        </a:p>
      </dgm:t>
    </dgm:pt>
    <dgm:pt modelId="{C14FD546-C229-46AF-A321-9D4B0839683D}" type="pres">
      <dgm:prSet presAssocID="{817264BC-4168-4B6F-B532-E5DD617C25C4}" presName="vert0" presStyleCnt="0">
        <dgm:presLayoutVars>
          <dgm:dir/>
          <dgm:animOne val="branch"/>
          <dgm:animLvl val="lvl"/>
        </dgm:presLayoutVars>
      </dgm:prSet>
      <dgm:spPr/>
    </dgm:pt>
    <dgm:pt modelId="{1398373C-154E-475E-863F-EB5122544D1B}" type="pres">
      <dgm:prSet presAssocID="{B69D43B6-4372-439A-894E-EFF66FC9BDAB}" presName="thickLine" presStyleLbl="alignNode1" presStyleIdx="0" presStyleCnt="3"/>
      <dgm:spPr/>
    </dgm:pt>
    <dgm:pt modelId="{CCDBD0AC-1ECC-4932-8F27-C96678ED2FCA}" type="pres">
      <dgm:prSet presAssocID="{B69D43B6-4372-439A-894E-EFF66FC9BDAB}" presName="horz1" presStyleCnt="0"/>
      <dgm:spPr/>
    </dgm:pt>
    <dgm:pt modelId="{06DCF4FD-D5DB-4B08-9B9A-D595D1121879}" type="pres">
      <dgm:prSet presAssocID="{B69D43B6-4372-439A-894E-EFF66FC9BDAB}" presName="tx1" presStyleLbl="revTx" presStyleIdx="0" presStyleCnt="3"/>
      <dgm:spPr/>
    </dgm:pt>
    <dgm:pt modelId="{932C24ED-34A9-4EEF-92F7-766A81C3C4BA}" type="pres">
      <dgm:prSet presAssocID="{B69D43B6-4372-439A-894E-EFF66FC9BDAB}" presName="vert1" presStyleCnt="0"/>
      <dgm:spPr/>
    </dgm:pt>
    <dgm:pt modelId="{3FB0DF50-48E7-4412-9F27-00B7F6B2BDD1}" type="pres">
      <dgm:prSet presAssocID="{CEF02C5F-51EE-431E-A63C-F75B0D2F0B6A}" presName="thickLine" presStyleLbl="alignNode1" presStyleIdx="1" presStyleCnt="3"/>
      <dgm:spPr/>
    </dgm:pt>
    <dgm:pt modelId="{B22D9D9D-211D-4BBF-9376-3C8925DD8228}" type="pres">
      <dgm:prSet presAssocID="{CEF02C5F-51EE-431E-A63C-F75B0D2F0B6A}" presName="horz1" presStyleCnt="0"/>
      <dgm:spPr/>
    </dgm:pt>
    <dgm:pt modelId="{09B92829-DD40-4202-986D-8F664AF974FC}" type="pres">
      <dgm:prSet presAssocID="{CEF02C5F-51EE-431E-A63C-F75B0D2F0B6A}" presName="tx1" presStyleLbl="revTx" presStyleIdx="1" presStyleCnt="3"/>
      <dgm:spPr/>
    </dgm:pt>
    <dgm:pt modelId="{6BC454FA-3C86-4AEF-8963-99197C0741F2}" type="pres">
      <dgm:prSet presAssocID="{CEF02C5F-51EE-431E-A63C-F75B0D2F0B6A}" presName="vert1" presStyleCnt="0"/>
      <dgm:spPr/>
    </dgm:pt>
    <dgm:pt modelId="{3C7CB264-E5B7-495A-A940-6985F8047F19}" type="pres">
      <dgm:prSet presAssocID="{BA3B5490-5FFA-4170-9E01-9AD6E2496CDF}" presName="thickLine" presStyleLbl="alignNode1" presStyleIdx="2" presStyleCnt="3"/>
      <dgm:spPr/>
    </dgm:pt>
    <dgm:pt modelId="{43E4F67B-3AA4-40AF-A008-95138968AA75}" type="pres">
      <dgm:prSet presAssocID="{BA3B5490-5FFA-4170-9E01-9AD6E2496CDF}" presName="horz1" presStyleCnt="0"/>
      <dgm:spPr/>
    </dgm:pt>
    <dgm:pt modelId="{AD3BC7C3-AEB4-4BF2-97EB-3672F2C48FE9}" type="pres">
      <dgm:prSet presAssocID="{BA3B5490-5FFA-4170-9E01-9AD6E2496CDF}" presName="tx1" presStyleLbl="revTx" presStyleIdx="2" presStyleCnt="3"/>
      <dgm:spPr/>
    </dgm:pt>
    <dgm:pt modelId="{98C83BAD-779E-4EBD-A15D-EFBE1EA19444}" type="pres">
      <dgm:prSet presAssocID="{BA3B5490-5FFA-4170-9E01-9AD6E2496CDF}" presName="vert1" presStyleCnt="0"/>
      <dgm:spPr/>
    </dgm:pt>
  </dgm:ptLst>
  <dgm:cxnLst>
    <dgm:cxn modelId="{1533CF1E-33BE-41E8-A8E4-9BB3AD4E0D64}" type="presOf" srcId="{BA3B5490-5FFA-4170-9E01-9AD6E2496CDF}" destId="{AD3BC7C3-AEB4-4BF2-97EB-3672F2C48FE9}" srcOrd="0" destOrd="0" presId="urn:microsoft.com/office/officeart/2008/layout/LinedList"/>
    <dgm:cxn modelId="{6155BE2F-CCB8-4C02-A095-0D77E07C075A}" type="presOf" srcId="{B69D43B6-4372-439A-894E-EFF66FC9BDAB}" destId="{06DCF4FD-D5DB-4B08-9B9A-D595D1121879}" srcOrd="0" destOrd="0" presId="urn:microsoft.com/office/officeart/2008/layout/LinedList"/>
    <dgm:cxn modelId="{D87F7E3D-2C91-4B63-9D13-106657EE5D8D}" srcId="{817264BC-4168-4B6F-B532-E5DD617C25C4}" destId="{BA3B5490-5FFA-4170-9E01-9AD6E2496CDF}" srcOrd="2" destOrd="0" parTransId="{7270D4C5-EB49-473D-8D91-A0DD5D6C4778}" sibTransId="{0BBE4FBC-682A-4C97-87E2-B40EABF55688}"/>
    <dgm:cxn modelId="{9509C39B-915E-4EFC-AE21-4A32FBA0FDDF}" srcId="{817264BC-4168-4B6F-B532-E5DD617C25C4}" destId="{CEF02C5F-51EE-431E-A63C-F75B0D2F0B6A}" srcOrd="1" destOrd="0" parTransId="{48A1A593-B563-4BA4-BC49-B26235E6B477}" sibTransId="{24072802-DBD5-4895-81D4-FB81306B6B44}"/>
    <dgm:cxn modelId="{517AE0A8-9CAB-427B-A932-26E50AF79BFB}" type="presOf" srcId="{817264BC-4168-4B6F-B532-E5DD617C25C4}" destId="{C14FD546-C229-46AF-A321-9D4B0839683D}" srcOrd="0" destOrd="0" presId="urn:microsoft.com/office/officeart/2008/layout/LinedList"/>
    <dgm:cxn modelId="{682C05AA-5C52-4EBB-A441-D960092B74FC}" srcId="{817264BC-4168-4B6F-B532-E5DD617C25C4}" destId="{B69D43B6-4372-439A-894E-EFF66FC9BDAB}" srcOrd="0" destOrd="0" parTransId="{978BA697-BD4C-4866-8407-526FA9C8CAA5}" sibTransId="{116C5390-C273-4DC8-A639-D659C0EC872F}"/>
    <dgm:cxn modelId="{36414BDA-7CAF-4385-AB9C-12A078D31643}" type="presOf" srcId="{CEF02C5F-51EE-431E-A63C-F75B0D2F0B6A}" destId="{09B92829-DD40-4202-986D-8F664AF974FC}" srcOrd="0" destOrd="0" presId="urn:microsoft.com/office/officeart/2008/layout/LinedList"/>
    <dgm:cxn modelId="{5B1FDB66-7FBF-4FA1-A7F0-AC7669EB67D1}" type="presParOf" srcId="{C14FD546-C229-46AF-A321-9D4B0839683D}" destId="{1398373C-154E-475E-863F-EB5122544D1B}" srcOrd="0" destOrd="0" presId="urn:microsoft.com/office/officeart/2008/layout/LinedList"/>
    <dgm:cxn modelId="{A6E08A47-EA18-4F45-A09C-F65DB6D8253C}" type="presParOf" srcId="{C14FD546-C229-46AF-A321-9D4B0839683D}" destId="{CCDBD0AC-1ECC-4932-8F27-C96678ED2FCA}" srcOrd="1" destOrd="0" presId="urn:microsoft.com/office/officeart/2008/layout/LinedList"/>
    <dgm:cxn modelId="{005D1670-A02C-4DF1-A317-8064634494C7}" type="presParOf" srcId="{CCDBD0AC-1ECC-4932-8F27-C96678ED2FCA}" destId="{06DCF4FD-D5DB-4B08-9B9A-D595D1121879}" srcOrd="0" destOrd="0" presId="urn:microsoft.com/office/officeart/2008/layout/LinedList"/>
    <dgm:cxn modelId="{9BE3A6A2-CF7E-4634-9E31-360F801EBD37}" type="presParOf" srcId="{CCDBD0AC-1ECC-4932-8F27-C96678ED2FCA}" destId="{932C24ED-34A9-4EEF-92F7-766A81C3C4BA}" srcOrd="1" destOrd="0" presId="urn:microsoft.com/office/officeart/2008/layout/LinedList"/>
    <dgm:cxn modelId="{E2546A61-AC0F-4C23-B5E4-3BA351CD6103}" type="presParOf" srcId="{C14FD546-C229-46AF-A321-9D4B0839683D}" destId="{3FB0DF50-48E7-4412-9F27-00B7F6B2BDD1}" srcOrd="2" destOrd="0" presId="urn:microsoft.com/office/officeart/2008/layout/LinedList"/>
    <dgm:cxn modelId="{C4BC6A3F-35AE-425B-9E55-6043E1C2649C}" type="presParOf" srcId="{C14FD546-C229-46AF-A321-9D4B0839683D}" destId="{B22D9D9D-211D-4BBF-9376-3C8925DD8228}" srcOrd="3" destOrd="0" presId="urn:microsoft.com/office/officeart/2008/layout/LinedList"/>
    <dgm:cxn modelId="{2C88C0DD-3680-40B9-ADF7-EA3B89CB5CF5}" type="presParOf" srcId="{B22D9D9D-211D-4BBF-9376-3C8925DD8228}" destId="{09B92829-DD40-4202-986D-8F664AF974FC}" srcOrd="0" destOrd="0" presId="urn:microsoft.com/office/officeart/2008/layout/LinedList"/>
    <dgm:cxn modelId="{6E8E92F6-004D-4B84-A925-872E04478157}" type="presParOf" srcId="{B22D9D9D-211D-4BBF-9376-3C8925DD8228}" destId="{6BC454FA-3C86-4AEF-8963-99197C0741F2}" srcOrd="1" destOrd="0" presId="urn:microsoft.com/office/officeart/2008/layout/LinedList"/>
    <dgm:cxn modelId="{7BE016D2-676C-4467-952E-F770C344A4C4}" type="presParOf" srcId="{C14FD546-C229-46AF-A321-9D4B0839683D}" destId="{3C7CB264-E5B7-495A-A940-6985F8047F19}" srcOrd="4" destOrd="0" presId="urn:microsoft.com/office/officeart/2008/layout/LinedList"/>
    <dgm:cxn modelId="{9A97F8FC-8467-4476-A187-6FC9771747DF}" type="presParOf" srcId="{C14FD546-C229-46AF-A321-9D4B0839683D}" destId="{43E4F67B-3AA4-40AF-A008-95138968AA75}" srcOrd="5" destOrd="0" presId="urn:microsoft.com/office/officeart/2008/layout/LinedList"/>
    <dgm:cxn modelId="{C0F19FF8-E63F-4BD1-BB79-0FBE4E9AF1D6}" type="presParOf" srcId="{43E4F67B-3AA4-40AF-A008-95138968AA75}" destId="{AD3BC7C3-AEB4-4BF2-97EB-3672F2C48FE9}" srcOrd="0" destOrd="0" presId="urn:microsoft.com/office/officeart/2008/layout/LinedList"/>
    <dgm:cxn modelId="{DDFC2F88-EADD-4807-B11E-8BFF8AA3E36D}" type="presParOf" srcId="{43E4F67B-3AA4-40AF-A008-95138968AA75}" destId="{98C83BAD-779E-4EBD-A15D-EFBE1EA1944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98373C-154E-475E-863F-EB5122544D1B}">
      <dsp:nvSpPr>
        <dsp:cNvPr id="0" name=""/>
        <dsp:cNvSpPr/>
      </dsp:nvSpPr>
      <dsp:spPr>
        <a:xfrm>
          <a:off x="0" y="2415"/>
          <a:ext cx="693578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CF4FD-D5DB-4B08-9B9A-D595D1121879}">
      <dsp:nvSpPr>
        <dsp:cNvPr id="0" name=""/>
        <dsp:cNvSpPr/>
      </dsp:nvSpPr>
      <dsp:spPr>
        <a:xfrm>
          <a:off x="0" y="2415"/>
          <a:ext cx="6935788" cy="1647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Chapter Life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by all Sisters welcomes new energy and shares the tasks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</dsp:txBody>
      <dsp:txXfrm>
        <a:off x="0" y="2415"/>
        <a:ext cx="6935788" cy="1647273"/>
      </dsp:txXfrm>
    </dsp:sp>
    <dsp:sp modelId="{3FB0DF50-48E7-4412-9F27-00B7F6B2BDD1}">
      <dsp:nvSpPr>
        <dsp:cNvPr id="0" name=""/>
        <dsp:cNvSpPr/>
      </dsp:nvSpPr>
      <dsp:spPr>
        <a:xfrm>
          <a:off x="0" y="1649688"/>
          <a:ext cx="693578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92829-DD40-4202-986D-8F664AF974FC}">
      <dsp:nvSpPr>
        <dsp:cNvPr id="0" name=""/>
        <dsp:cNvSpPr/>
      </dsp:nvSpPr>
      <dsp:spPr>
        <a:xfrm>
          <a:off x="0" y="1649688"/>
          <a:ext cx="6935788" cy="1647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State level service creates curiosity and commitment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 dirty="0">
            <a:solidFill>
              <a:schemeClr val="accent6">
                <a:lumMod val="50000"/>
              </a:schemeClr>
            </a:solidFill>
            <a:latin typeface="Aptos Black" panose="020B0004020202020204" pitchFamily="34" charset="0"/>
          </a:endParaRPr>
        </a:p>
      </dsp:txBody>
      <dsp:txXfrm>
        <a:off x="0" y="1649688"/>
        <a:ext cx="6935788" cy="1647273"/>
      </dsp:txXfrm>
    </dsp:sp>
    <dsp:sp modelId="{3C7CB264-E5B7-495A-A940-6985F8047F19}">
      <dsp:nvSpPr>
        <dsp:cNvPr id="0" name=""/>
        <dsp:cNvSpPr/>
      </dsp:nvSpPr>
      <dsp:spPr>
        <a:xfrm>
          <a:off x="0" y="3296961"/>
          <a:ext cx="693578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BC7C3-AEB4-4BF2-97EB-3672F2C48FE9}">
      <dsp:nvSpPr>
        <dsp:cNvPr id="0" name=""/>
        <dsp:cNvSpPr/>
      </dsp:nvSpPr>
      <dsp:spPr>
        <a:xfrm>
          <a:off x="0" y="3296961"/>
          <a:ext cx="6935788" cy="1647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accent6">
                  <a:lumMod val="50000"/>
                </a:schemeClr>
              </a:solidFill>
              <a:latin typeface="Aptos Black" panose="020B0004020202020204" pitchFamily="34" charset="0"/>
            </a:rPr>
            <a:t>Participation in m&amp;m activities fosters belonging and relationships</a:t>
          </a:r>
        </a:p>
      </dsp:txBody>
      <dsp:txXfrm>
        <a:off x="0" y="3296961"/>
        <a:ext cx="6935788" cy="1647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</cdr:x>
      <cdr:y>0.14082</cdr:y>
    </cdr:from>
    <cdr:to>
      <cdr:x>0.98551</cdr:x>
      <cdr:y>0.91609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981F54C-D7BE-CA66-AEE3-9CE29368C85D}"/>
            </a:ext>
          </a:extLst>
        </cdr:cNvPr>
        <cdr:cNvSpPr txBox="1"/>
      </cdr:nvSpPr>
      <cdr:spPr>
        <a:xfrm xmlns:a="http://schemas.openxmlformats.org/drawingml/2006/main">
          <a:off x="5257800" y="612775"/>
          <a:ext cx="5105400" cy="33734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0.53406</cdr:x>
      <cdr:y>0.1058</cdr:y>
    </cdr:from>
    <cdr:to>
      <cdr:x>0.89855</cdr:x>
      <cdr:y>0.89383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265820C-1ACE-7C36-EF1A-F222DF9B4291}"/>
            </a:ext>
          </a:extLst>
        </cdr:cNvPr>
        <cdr:cNvSpPr txBox="1"/>
      </cdr:nvSpPr>
      <cdr:spPr>
        <a:xfrm xmlns:a="http://schemas.openxmlformats.org/drawingml/2006/main">
          <a:off x="5615940" y="460375"/>
          <a:ext cx="3832860" cy="3429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0.55797</cdr:x>
      <cdr:y>0.14082</cdr:y>
    </cdr:from>
    <cdr:to>
      <cdr:x>0.86957</cdr:x>
      <cdr:y>0.77125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98367A3-264C-34D1-65FB-1EC59D17E624}"/>
            </a:ext>
          </a:extLst>
        </cdr:cNvPr>
        <cdr:cNvSpPr txBox="1"/>
      </cdr:nvSpPr>
      <cdr:spPr>
        <a:xfrm xmlns:a="http://schemas.openxmlformats.org/drawingml/2006/main">
          <a:off x="5867400" y="612775"/>
          <a:ext cx="3276600" cy="2743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3600" b="1" kern="1200" dirty="0">
            <a:solidFill>
              <a:srgbClr val="002060"/>
            </a:solidFill>
          </a:endParaRPr>
        </a:p>
        <a:p xmlns:a="http://schemas.openxmlformats.org/drawingml/2006/main">
          <a:endParaRPr lang="en-US" sz="3600" b="1" kern="1200" dirty="0">
            <a:solidFill>
              <a:srgbClr val="002060"/>
            </a:solidFill>
          </a:endParaRPr>
        </a:p>
        <a:p xmlns:a="http://schemas.openxmlformats.org/drawingml/2006/main">
          <a:endParaRPr lang="en-US" sz="3600" b="1" kern="1200" dirty="0">
            <a:solidFill>
              <a:srgbClr val="002060"/>
            </a:solidFill>
          </a:endParaRPr>
        </a:p>
        <a:p xmlns:a="http://schemas.openxmlformats.org/drawingml/2006/main">
          <a:endParaRPr lang="en-US" sz="3600" b="1" kern="1200" dirty="0">
            <a:solidFill>
              <a:srgbClr val="00206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0F7C3254-C123-FF42-BCA8-9A06FD387D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0866F6B-90B7-F54F-B643-7795E6B256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9E07A3CA-6897-C849-B971-8A8A4BAD04A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8A5B83A4-BB14-524E-8BDA-76B006CA56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2B99145-9F2C-654B-AE07-13381AE30C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E1294A23-CAEC-EE4E-ADEF-55AAB0BD83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87643FAD-F078-FF42-A3AD-E865921920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10C3831-7069-DD4B-BA38-951533AAC43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5" name="Rectangle 5">
            <a:extLst>
              <a:ext uri="{FF2B5EF4-FFF2-40B4-BE49-F238E27FC236}">
                <a16:creationId xmlns:a16="http://schemas.microsoft.com/office/drawing/2014/main" id="{2266C8BA-A3FB-494D-AE33-8240249612E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66" name="Rectangle 6">
            <a:extLst>
              <a:ext uri="{FF2B5EF4-FFF2-40B4-BE49-F238E27FC236}">
                <a16:creationId xmlns:a16="http://schemas.microsoft.com/office/drawing/2014/main" id="{EDBAB848-ABFB-184C-A07F-1C9660A07A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7" name="Rectangle 7">
            <a:extLst>
              <a:ext uri="{FF2B5EF4-FFF2-40B4-BE49-F238E27FC236}">
                <a16:creationId xmlns:a16="http://schemas.microsoft.com/office/drawing/2014/main" id="{7FE25E44-3D44-124D-91C1-375B4B00BD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57EBE7B-2F05-6F4B-A07E-F98F473F11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310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493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7EBE7B-2F05-6F4B-A07E-F98F473F1175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44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574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>
          <a:extLst>
            <a:ext uri="{FF2B5EF4-FFF2-40B4-BE49-F238E27FC236}">
              <a16:creationId xmlns:a16="http://schemas.microsoft.com/office/drawing/2014/main" id="{4C9B7C3C-0730-6FD1-8098-FD8B0EBF4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>
            <a:extLst>
              <a:ext uri="{FF2B5EF4-FFF2-40B4-BE49-F238E27FC236}">
                <a16:creationId xmlns:a16="http://schemas.microsoft.com/office/drawing/2014/main" id="{72E3E17B-E888-55DF-9DF5-919916655D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>
            <a:extLst>
              <a:ext uri="{FF2B5EF4-FFF2-40B4-BE49-F238E27FC236}">
                <a16:creationId xmlns:a16="http://schemas.microsoft.com/office/drawing/2014/main" id="{2596A9BA-9199-A791-BC36-65C499911E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9691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F06BBF-2A18-A849-AE4E-F4D9C9F17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F3657-2160-C240-BE4B-3F13DED005E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65757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755901"/>
            <a:ext cx="3575123" cy="2755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8100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F06BBF-2A18-A849-AE4E-F4D9C9F17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F3657-2160-C240-BE4B-3F13DED005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72376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440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6E67A5-13D7-5D4A-B514-56B0035A0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6EE674B-31B3-8E46-98F1-07D741D32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FD8675-FFF7-934E-9866-5C099C74F6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678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C4492E4-0A37-4B48-8B9A-D5BE0E5FD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EC9D495-9CE4-D542-A2F6-7CCEDF1ADD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4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F1D65D8-8ECD-3B46-900A-999047E0D7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62ACB2F-7F14-7E4B-B462-43599784C6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08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D72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3D728B"/>
                </a:solidFill>
              </a:defRPr>
            </a:lvl1pPr>
            <a:lvl2pPr>
              <a:defRPr sz="2800">
                <a:solidFill>
                  <a:srgbClr val="3D728B"/>
                </a:solidFill>
              </a:defRPr>
            </a:lvl2pPr>
            <a:lvl3pPr>
              <a:defRPr sz="2400">
                <a:solidFill>
                  <a:srgbClr val="3D728B"/>
                </a:solidFill>
              </a:defRPr>
            </a:lvl3pPr>
            <a:lvl4pPr>
              <a:defRPr sz="2000">
                <a:solidFill>
                  <a:srgbClr val="3D728B"/>
                </a:solidFill>
              </a:defRPr>
            </a:lvl4pPr>
            <a:lvl5pPr>
              <a:defRPr sz="2000">
                <a:solidFill>
                  <a:srgbClr val="3D728B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D728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B029615-9753-E643-908C-86831856C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016DDD4-2D70-B946-BC00-16EF716607F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E35EFC2-1B67-904A-A82E-2440598BC1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985964-DE40-3942-BA71-286831555D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25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B134F9-DA08-DC49-8075-15AF0087E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02DFF-978C-4947-883F-CF3E4380C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74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AFD43B-D16E-DC40-9652-7825A7DC43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21910-8041-AC49-8B8D-AE4938F056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46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D061C0-D974-E849-B895-D72EB96231A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788FBCE-4649-474E-95E4-2DF0614825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3386D-08BB-064E-9FD4-6527F1D22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5200" y="61118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503BBC-F45C-054B-BE1E-6BDFD5434D3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587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1F64563D-F739-30F9-11F6-47C361CB1868}"/>
              </a:ext>
            </a:extLst>
          </p:cNvPr>
          <p:cNvSpPr txBox="1"/>
          <p:nvPr/>
        </p:nvSpPr>
        <p:spPr>
          <a:xfrm>
            <a:off x="11125200" y="6172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ic Sans MS"/>
              <a:buNone/>
            </a:pPr>
            <a:fld id="{00000000-1234-1234-1234-123412341234}" type="slidenum">
              <a:rPr lang="en-US" sz="1400" b="0" i="0" u="none">
                <a:solidFill>
                  <a:srgbClr val="3D728B"/>
                </a:solidFill>
                <a:latin typeface="Arial" panose="020B0604020202020204" pitchFamily="34" charset="0"/>
                <a:ea typeface="Comic Sans MS"/>
                <a:cs typeface="Arial" panose="020B0604020202020204" pitchFamily="34" charset="0"/>
                <a:sym typeface="Comic Sans MS"/>
              </a:rPr>
              <a:t>1</a:t>
            </a:fld>
            <a:endParaRPr dirty="0">
              <a:solidFill>
                <a:srgbClr val="3D7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A899575-97E7-0D7E-F15E-C6A4C90C21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562600" y="3429000"/>
            <a:ext cx="6400800" cy="24384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a typeface="ＭＳ Ｐゴシック" charset="-128"/>
              </a:rPr>
              <a:t>Monday September 28,</a:t>
            </a:r>
            <a:r>
              <a:rPr lang="en-US" altLang="en-US" sz="2800" dirty="0">
                <a:solidFill>
                  <a:srgbClr val="3D728B"/>
                </a:solidFill>
                <a:effectLst/>
                <a:ea typeface="ＭＳ Ｐゴシック" charset="-128"/>
              </a:rPr>
              <a:t> 2026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ffectLst/>
                <a:ea typeface="ＭＳ Ｐゴシック" charset="-128"/>
              </a:rPr>
              <a:t>7:00 pm – 8:00 pm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a typeface="ＭＳ Ｐゴシック" charset="-128"/>
              </a:rPr>
              <a:t>President’s Roundtable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ffectLst/>
                <a:ea typeface="ＭＳ Ｐゴシック" charset="-128"/>
              </a:rPr>
              <a:t>Becky Murphy, NC State President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a typeface="ＭＳ Ｐゴシック" charset="-128"/>
              </a:rPr>
              <a:t>Gina Lindsey, NC State Secretary</a:t>
            </a:r>
            <a:endParaRPr lang="en-US" altLang="en-US" sz="2800" dirty="0">
              <a:effectLst/>
              <a:ea typeface="ＭＳ Ｐゴシック" charset="-128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7AC74-329A-6C1A-51EA-C0E16CDB5D52}"/>
              </a:ext>
            </a:extLst>
          </p:cNvPr>
          <p:cNvSpPr txBox="1"/>
          <p:nvPr/>
        </p:nvSpPr>
        <p:spPr>
          <a:xfrm>
            <a:off x="4267200" y="1066800"/>
            <a:ext cx="815340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D728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Brush Script MT" panose="03060802040406070304" pitchFamily="66" charset="-122"/>
                <a:cs typeface="Arial" panose="020B0604020202020204" pitchFamily="34" charset="0"/>
              </a:rPr>
              <a:t>Take Another Look at the Numbers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D728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Brush Script MT" panose="03060802040406070304" pitchFamily="66" charset="-122"/>
                <a:cs typeface="Arial" panose="020B0604020202020204" pitchFamily="34" charset="0"/>
              </a:rPr>
              <a:t>North Carolina State Chapter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D728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Brush Script MT" panose="03060802040406070304" pitchFamily="66" charset="-122"/>
                <a:cs typeface="Arial" panose="020B0604020202020204" pitchFamily="34" charset="0"/>
              </a:rPr>
              <a:t>P.E.O. Sisterhood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4876252" cy="37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B4997-5D23-C118-B436-D36507273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Presenters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6CE303-5C61-696C-8427-B0E7E2DC1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C9D495-9CE4-D542-A2F6-7CCEDF1ADDD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6" name="Picture 6" descr="Picture 6">
            <a:extLst>
              <a:ext uri="{FF2B5EF4-FFF2-40B4-BE49-F238E27FC236}">
                <a16:creationId xmlns:a16="http://schemas.microsoft.com/office/drawing/2014/main" id="{A3B1BF79-AAF2-CFAB-FBDA-E161E7A4D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356394"/>
            <a:ext cx="2743200" cy="4144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3DBC53-CCC0-9925-D19F-CFD7D108D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802" y="1357375"/>
            <a:ext cx="3513282" cy="41432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39A186-F1B2-EE3E-96AB-9A490101B9D5}"/>
              </a:ext>
            </a:extLst>
          </p:cNvPr>
          <p:cNvSpPr txBox="1"/>
          <p:nvPr/>
        </p:nvSpPr>
        <p:spPr>
          <a:xfrm>
            <a:off x="1295400" y="563880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67F98"/>
                </a:solidFill>
              </a:rPr>
              <a:t>Becky Murphy, Chapter AW                    Gina Lindsey, Chapter AL</a:t>
            </a:r>
          </a:p>
          <a:p>
            <a:r>
              <a:rPr lang="en-US" b="1" dirty="0">
                <a:solidFill>
                  <a:srgbClr val="067F98"/>
                </a:solidFill>
              </a:rPr>
              <a:t>      State President                                 State Secretary </a:t>
            </a:r>
          </a:p>
        </p:txBody>
      </p:sp>
    </p:spTree>
    <p:extLst>
      <p:ext uri="{BB962C8B-B14F-4D97-AF65-F5344CB8AC3E}">
        <p14:creationId xmlns:p14="http://schemas.microsoft.com/office/powerpoint/2010/main" val="3765610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A75FA-B85F-07BB-AEA7-AE234741D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FDEA5-913D-9FD0-E78D-821FDDF3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</a:t>
            </a:r>
            <a:r>
              <a:rPr lang="en-US" b="1" dirty="0"/>
              <a:t>Increase Participation in</a:t>
            </a:r>
            <a:br>
              <a:rPr lang="en-US" b="1" dirty="0"/>
            </a:br>
            <a:r>
              <a:rPr lang="en-US" b="1" dirty="0"/>
              <a:t>                    P.E.O. Activities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4157F64-79BD-A2B6-261E-5F78B2FC03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5400" y="1715135"/>
          <a:ext cx="10515600" cy="4758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D0666-05E2-6084-BBFE-0581B75EC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3" name="AutoShape 2" descr="Generated image: Chart showing percentages with arrows">
            <a:extLst>
              <a:ext uri="{FF2B5EF4-FFF2-40B4-BE49-F238E27FC236}">
                <a16:creationId xmlns:a16="http://schemas.microsoft.com/office/drawing/2014/main" id="{892D4363-1D8A-ED15-6FFD-2E95B1117F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ACFD0E-6433-EDF6-7587-60E93BE038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897697"/>
            <a:ext cx="4396740" cy="439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94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CA59-B7B5-F336-EDE8-80C57725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NC will increase Participation</a:t>
            </a:r>
            <a:br>
              <a:rPr lang="en-US" b="1" u="sng" dirty="0"/>
            </a:br>
            <a:r>
              <a:rPr lang="en-US" sz="3600" b="1" u="sng" dirty="0"/>
              <a:t>WIG Strategies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D66E0-04BC-EC4A-B3EE-CF10E3EB1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776" y="1524000"/>
            <a:ext cx="10467023" cy="4652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 </a:t>
            </a:r>
          </a:p>
          <a:p>
            <a:pPr marL="0" indent="0">
              <a:buNone/>
            </a:pPr>
            <a:r>
              <a:rPr lang="en-US" b="1" dirty="0"/>
              <a:t>           Chapter Vitality Support</a:t>
            </a:r>
            <a:r>
              <a:rPr lang="en-US" dirty="0"/>
              <a:t>             </a:t>
            </a:r>
          </a:p>
          <a:p>
            <a:pPr marL="0" indent="0">
              <a:buNone/>
            </a:pPr>
            <a:r>
              <a:rPr lang="en-US" dirty="0"/>
              <a:t>            </a:t>
            </a:r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b="1" dirty="0"/>
              <a:t>End to End Pipeline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b="1" dirty="0"/>
              <a:t>Engage Chapters to participate in</a:t>
            </a:r>
          </a:p>
          <a:p>
            <a:pPr marL="0" indent="0">
              <a:buNone/>
            </a:pPr>
            <a:r>
              <a:rPr lang="en-US" b="1" dirty="0"/>
              <a:t>            m&amp;m Challenge 2.0</a:t>
            </a:r>
          </a:p>
          <a:p>
            <a:pPr marL="0" indent="0">
              <a:buNone/>
            </a:pPr>
            <a:r>
              <a:rPr lang="en-US" b="1" dirty="0"/>
              <a:t> 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80B65-B7EC-4900-4585-C04EBD812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Graphic 5" descr="Flower without stem with solid fill">
            <a:extLst>
              <a:ext uri="{FF2B5EF4-FFF2-40B4-BE49-F238E27FC236}">
                <a16:creationId xmlns:a16="http://schemas.microsoft.com/office/drawing/2014/main" id="{FC4A16A2-C214-1188-D894-E6233A9D39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470" y="2824163"/>
            <a:ext cx="914400" cy="914400"/>
          </a:xfrm>
          <a:prstGeom prst="rect">
            <a:avLst/>
          </a:prstGeom>
        </p:spPr>
      </p:pic>
      <p:pic>
        <p:nvPicPr>
          <p:cNvPr id="7" name="Graphic 6" descr="Flower without stem with solid fill">
            <a:extLst>
              <a:ext uri="{FF2B5EF4-FFF2-40B4-BE49-F238E27FC236}">
                <a16:creationId xmlns:a16="http://schemas.microsoft.com/office/drawing/2014/main" id="{272E07F8-F5CE-DD6C-E635-128ADD2AC3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470" y="3785811"/>
            <a:ext cx="914400" cy="914400"/>
          </a:xfrm>
          <a:prstGeom prst="rect">
            <a:avLst/>
          </a:prstGeom>
        </p:spPr>
      </p:pic>
      <p:pic>
        <p:nvPicPr>
          <p:cNvPr id="8" name="Graphic 7" descr="Flower without stem with solid fill">
            <a:extLst>
              <a:ext uri="{FF2B5EF4-FFF2-40B4-BE49-F238E27FC236}">
                <a16:creationId xmlns:a16="http://schemas.microsoft.com/office/drawing/2014/main" id="{90A65DD8-BC7F-1E4C-C9BC-F493A8EB3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470" y="1773496"/>
            <a:ext cx="914400" cy="914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D7092C-894F-40FA-0F20-B0CB620A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803" y="3060284"/>
            <a:ext cx="3559690" cy="171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5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F1070-893C-C912-7CF6-10171D8CC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D116A-0C8B-17D1-2BB0-7BF313B1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The WIG How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B255F-EA9C-34F8-1C79-26A8AA24F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580" y="1600200"/>
            <a:ext cx="10396219" cy="45767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      </a:t>
            </a:r>
            <a:r>
              <a:rPr lang="en-US" b="1" dirty="0"/>
              <a:t>Increase Membership by 10%</a:t>
            </a:r>
          </a:p>
          <a:p>
            <a:pPr marL="0" indent="0">
              <a:buNone/>
            </a:pPr>
            <a:r>
              <a:rPr lang="en-US" b="1" dirty="0"/>
              <a:t>               Decrease Inactives by      20%        </a:t>
            </a:r>
          </a:p>
          <a:p>
            <a:pPr marL="0" indent="0">
              <a:buNone/>
            </a:pPr>
            <a:r>
              <a:rPr lang="en-US" b="1" dirty="0"/>
              <a:t>            </a:t>
            </a:r>
          </a:p>
          <a:p>
            <a:pPr marL="0" indent="0">
              <a:buNone/>
            </a:pPr>
            <a:r>
              <a:rPr lang="en-US" b="1" dirty="0"/>
              <a:t>           </a:t>
            </a:r>
            <a:r>
              <a:rPr lang="en-US" sz="2800" b="1" dirty="0"/>
              <a:t>    Applications for State Service</a:t>
            </a:r>
          </a:p>
          <a:p>
            <a:pPr marL="0" indent="0">
              <a:buNone/>
            </a:pPr>
            <a:r>
              <a:rPr lang="en-US" dirty="0"/>
              <a:t>          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  m&amp;m Challenge:    Chapters:     31              62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                                   Activities:    250             500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95476-DB8D-1B41-5A3D-05B58BE3E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6" name="Graphic 5" descr="Flower without stem with solid fill">
            <a:extLst>
              <a:ext uri="{FF2B5EF4-FFF2-40B4-BE49-F238E27FC236}">
                <a16:creationId xmlns:a16="http://schemas.microsoft.com/office/drawing/2014/main" id="{1457B9B3-7AC3-AA57-BF8E-4E5BBCDE0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7580" y="2366566"/>
            <a:ext cx="914400" cy="914400"/>
          </a:xfrm>
          <a:prstGeom prst="rect">
            <a:avLst/>
          </a:prstGeom>
        </p:spPr>
      </p:pic>
      <p:pic>
        <p:nvPicPr>
          <p:cNvPr id="7" name="Graphic 6" descr="Flower without stem with solid fill">
            <a:extLst>
              <a:ext uri="{FF2B5EF4-FFF2-40B4-BE49-F238E27FC236}">
                <a16:creationId xmlns:a16="http://schemas.microsoft.com/office/drawing/2014/main" id="{25DAE6FD-A55C-3EB2-3026-06BAB8ADA8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470" y="3403203"/>
            <a:ext cx="914400" cy="914400"/>
          </a:xfrm>
          <a:prstGeom prst="rect">
            <a:avLst/>
          </a:prstGeom>
        </p:spPr>
      </p:pic>
      <p:pic>
        <p:nvPicPr>
          <p:cNvPr id="8" name="Graphic 7" descr="Flower without stem with solid fill">
            <a:extLst>
              <a:ext uri="{FF2B5EF4-FFF2-40B4-BE49-F238E27FC236}">
                <a16:creationId xmlns:a16="http://schemas.microsoft.com/office/drawing/2014/main" id="{7C604362-9929-516E-6F37-45AD8B1959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7270" y="1269683"/>
            <a:ext cx="9144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098C50-2885-19C5-244D-99C8DFEC2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1679574"/>
            <a:ext cx="2362200" cy="236220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7B51115-6F4C-5763-4213-7D344A7F2232}"/>
              </a:ext>
            </a:extLst>
          </p:cNvPr>
          <p:cNvSpPr/>
          <p:nvPr/>
        </p:nvSpPr>
        <p:spPr>
          <a:xfrm>
            <a:off x="8524240" y="413587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A7ABA57-676B-64B3-C775-3B6734A178B0}"/>
              </a:ext>
            </a:extLst>
          </p:cNvPr>
          <p:cNvSpPr/>
          <p:nvPr/>
        </p:nvSpPr>
        <p:spPr>
          <a:xfrm>
            <a:off x="8534400" y="51564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2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29FE-4460-8927-2D4F-A69BC699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72E8-3F25-ECAC-CDC1-FB764A557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4772025" y="457200"/>
            <a:ext cx="45719" cy="76200"/>
          </a:xfrm>
        </p:spPr>
        <p:txBody>
          <a:bodyPr wrap="square" anchor="b">
            <a:normAutofit fontScale="90000"/>
          </a:bodyPr>
          <a:lstStyle/>
          <a:p>
            <a:pPr algn="ctr"/>
            <a:endParaRPr lang="en-US" sz="4400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6B9C9-21D1-34BE-3845-4ABBF4D93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6</a:t>
            </a:fld>
            <a:endParaRPr lang="en-US" alt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3B37278-873D-21BA-CFA1-9014A1BD4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690695"/>
              </p:ext>
            </p:extLst>
          </p:nvPr>
        </p:nvGraphicFramePr>
        <p:xfrm>
          <a:off x="4419601" y="914400"/>
          <a:ext cx="6935788" cy="494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PEO - Happy Founders' Day! Today is Wear Your Pin Day in ...">
            <a:extLst>
              <a:ext uri="{FF2B5EF4-FFF2-40B4-BE49-F238E27FC236}">
                <a16:creationId xmlns:a16="http://schemas.microsoft.com/office/drawing/2014/main" id="{3BF802EE-4353-0F6F-3628-782F9BCD2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52" y="1524000"/>
            <a:ext cx="3447257" cy="344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046075-7957-B8FC-97A6-5EED5664E818}"/>
              </a:ext>
            </a:extLst>
          </p:cNvPr>
          <p:cNvSpPr txBox="1"/>
          <p:nvPr/>
        </p:nvSpPr>
        <p:spPr>
          <a:xfrm>
            <a:off x="836611" y="5334000"/>
            <a:ext cx="343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ptos Black" panose="020B0004020202020204" pitchFamily="34" charset="0"/>
              </a:rPr>
              <a:t> CONNECTION</a:t>
            </a:r>
          </a:p>
        </p:txBody>
      </p:sp>
    </p:spTree>
    <p:extLst>
      <p:ext uri="{BB962C8B-B14F-4D97-AF65-F5344CB8AC3E}">
        <p14:creationId xmlns:p14="http://schemas.microsoft.com/office/powerpoint/2010/main" val="411520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/>
        </p:nvSpPr>
        <p:spPr>
          <a:xfrm>
            <a:off x="3124200" y="3733800"/>
            <a:ext cx="6000750" cy="76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3D728B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3670174" y="4953000"/>
            <a:ext cx="4893926" cy="954000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3D728B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1A029E51-63EC-8870-6B3A-416CE782DF9D}"/>
              </a:ext>
            </a:extLst>
          </p:cNvPr>
          <p:cNvSpPr txBox="1"/>
          <p:nvPr/>
        </p:nvSpPr>
        <p:spPr>
          <a:xfrm>
            <a:off x="11125200" y="60960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Comic Sans MS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982D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omic Sans MS"/>
                <a:cs typeface="Arial" panose="020B0604020202020204" pitchFamily="34" charset="0"/>
                <a:sym typeface="Comic Sans M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 typeface="Comic Sans MS"/>
                <a:buNone/>
                <a:tabLst/>
                <a:defRPr/>
              </a:pPr>
              <a:t>7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982DB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" name="Picture 1" descr="1884 P.E.O. convention">
            <a:extLst>
              <a:ext uri="{FF2B5EF4-FFF2-40B4-BE49-F238E27FC236}">
                <a16:creationId xmlns:a16="http://schemas.microsoft.com/office/drawing/2014/main" id="{769DBCB8-7246-E203-2EB0-166E0DD81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47902"/>
            <a:ext cx="9296400" cy="4291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DCD99D-6643-5A59-0063-0D83BF4F3ADA}"/>
              </a:ext>
            </a:extLst>
          </p:cNvPr>
          <p:cNvSpPr txBox="1"/>
          <p:nvPr/>
        </p:nvSpPr>
        <p:spPr>
          <a:xfrm>
            <a:off x="1371600" y="5791200"/>
            <a:ext cx="92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</a:rPr>
              <a:t>                  First Convention of Grand Chapter in Centerville Iowa - 1884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FE74B-2771-75AD-1B14-A4D1341BFA04}"/>
              </a:ext>
            </a:extLst>
          </p:cNvPr>
          <p:cNvSpPr txBox="1"/>
          <p:nvPr/>
        </p:nvSpPr>
        <p:spPr>
          <a:xfrm>
            <a:off x="1371600" y="69746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</a:t>
            </a:r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Love and Loyalty to Each Sister</a:t>
            </a:r>
          </a:p>
        </p:txBody>
      </p:sp>
    </p:spTree>
    <p:extLst>
      <p:ext uri="{BB962C8B-B14F-4D97-AF65-F5344CB8AC3E}">
        <p14:creationId xmlns:p14="http://schemas.microsoft.com/office/powerpoint/2010/main" val="330186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CA59-B7B5-F336-EDE8-80C57725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Active Sister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A40B5-65A0-262D-B9E6-B246C6FA52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977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D66E0-04BC-EC4A-B3EE-CF10E3EB1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wrap="square" anchor="t">
            <a:normAutofit/>
          </a:bodyPr>
          <a:lstStyle/>
          <a:p>
            <a:r>
              <a:rPr lang="en-US" sz="2400" b="1"/>
              <a:t>Current in the payment of her dues</a:t>
            </a:r>
          </a:p>
          <a:p>
            <a:pPr marL="0" indent="0">
              <a:buNone/>
            </a:pPr>
            <a:endParaRPr lang="en-US" sz="2400" b="1"/>
          </a:p>
          <a:p>
            <a:r>
              <a:rPr lang="en-US" sz="2400" b="1"/>
              <a:t>She is a member of a local or state chapter</a:t>
            </a:r>
          </a:p>
          <a:p>
            <a:pPr marL="0" indent="0">
              <a:buNone/>
            </a:pPr>
            <a:endParaRPr lang="en-US" sz="2400" b="1"/>
          </a:p>
          <a:p>
            <a:r>
              <a:rPr lang="en-US" sz="2400" b="1"/>
              <a:t>Could be unaffiliated</a:t>
            </a:r>
          </a:p>
          <a:p>
            <a:pPr marL="0" indent="0">
              <a:buNone/>
            </a:pPr>
            <a:endParaRPr lang="en-US" sz="2400" b="1"/>
          </a:p>
          <a:p>
            <a:r>
              <a:rPr lang="en-US" sz="2400" b="1"/>
              <a:t>She may or may not be participating in chapter life</a:t>
            </a:r>
          </a:p>
          <a:p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80B65-B7EC-4900-4585-C04EBD812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916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27234-7CC6-E03A-0BFE-2867F79E4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FC995-0294-D702-F2A5-39D8E696F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Inactive Sister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A6456-721D-6812-3ECE-B11AB5A96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90688"/>
            <a:ext cx="10363200" cy="2576512"/>
          </a:xfrm>
        </p:spPr>
        <p:txBody>
          <a:bodyPr/>
          <a:lstStyle/>
          <a:p>
            <a:r>
              <a:rPr lang="en-US" b="1" dirty="0"/>
              <a:t>Not current in the payment of dues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Is not participating in business, may</a:t>
            </a:r>
          </a:p>
          <a:p>
            <a:pPr marL="0" indent="0">
              <a:buNone/>
            </a:pPr>
            <a:r>
              <a:rPr lang="en-US" b="1" dirty="0"/>
              <a:t>   attend social and other events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Is an inactive member of the chapter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ABEF5-3915-5E35-9182-4708A20924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3D9931-EE6C-2388-F9B8-5F107AB546F7}"/>
              </a:ext>
            </a:extLst>
          </p:cNvPr>
          <p:cNvSpPr txBox="1"/>
          <p:nvPr/>
        </p:nvSpPr>
        <p:spPr>
          <a:xfrm>
            <a:off x="4724401" y="5223431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 Black" panose="020B0004020202020204" pitchFamily="34" charset="0"/>
              </a:rPr>
              <a:t>Suela Pearson,  Founder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7E0EB0-8917-916A-D629-C0A9DDCCF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61" y="1828800"/>
            <a:ext cx="3200539" cy="411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0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D1FCB-2F62-47F3-29A5-1DFC52F6E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824D3-ECE5-B7DE-83B6-5EDF9F24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408614" cy="1600200"/>
          </a:xfrm>
        </p:spPr>
        <p:txBody>
          <a:bodyPr wrap="square" anchor="b">
            <a:normAutofit/>
          </a:bodyPr>
          <a:lstStyle/>
          <a:p>
            <a:r>
              <a:rPr lang="en-US" sz="4400" b="1" dirty="0"/>
              <a:t>Reinstated Sister</a:t>
            </a:r>
            <a:br>
              <a:rPr lang="en-US" sz="4400" b="1" dirty="0"/>
            </a:br>
            <a:endParaRPr lang="en-US" sz="4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234A6-F7D0-C622-6DF2-3668AAAC8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506537"/>
            <a:ext cx="3844925" cy="3844925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FCB9B-C58B-E268-8465-3C32BA33C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103812" cy="3811588"/>
          </a:xfrm>
        </p:spPr>
        <p:txBody>
          <a:bodyPr wrap="square" anchor="t">
            <a:normAutofit/>
          </a:bodyPr>
          <a:lstStyle/>
          <a:p>
            <a:r>
              <a:rPr lang="en-US" sz="2400" b="1" dirty="0"/>
              <a:t>Is Inactive and would like to re-start her membership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May be re-joining the same chapter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May be reinstating and joining another chapter – this move would include transferring</a:t>
            </a:r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F4AA1-1448-50CF-DAB9-337C41150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816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377E-1828-8991-89DC-3C2513507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17B6-5248-B4EB-628D-D263C5A1C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Transfer Sister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C65CD1-FC04-3547-4C5D-7EEEEF1D5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8"/>
          <a:stretch>
            <a:fillRect/>
          </a:stretch>
        </p:blipFill>
        <p:spPr>
          <a:xfrm>
            <a:off x="631423" y="1468851"/>
            <a:ext cx="5540777" cy="4652963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2DE7A-8DD6-EE45-F3CB-EB8C02D14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181600" cy="4351338"/>
          </a:xfrm>
        </p:spPr>
        <p:txBody>
          <a:bodyPr wrap="square" anchor="t">
            <a:normAutofit/>
          </a:bodyPr>
          <a:lstStyle/>
          <a:p>
            <a:r>
              <a:rPr lang="en-US" sz="2400" b="1" dirty="0"/>
              <a:t>Used to be called “demit”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Active sister moves from one chapter to another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Could be unaffiliated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Can be from another NC Chapter or can be a member in a chapter from another state 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F22F4-1A8D-3F91-06D2-8BC81611AE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669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EADF3-3A9C-E0B2-0CC0-776819280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B1CE5-9A26-4C38-B388-EFC832265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66800"/>
          </a:xfrm>
        </p:spPr>
        <p:txBody>
          <a:bodyPr wrap="square" anchor="b">
            <a:normAutofit/>
          </a:bodyPr>
          <a:lstStyle/>
          <a:p>
            <a:r>
              <a:rPr lang="en-US" sz="3600" b="1" dirty="0"/>
              <a:t>Chapter Eternal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B85B8-8C92-7C21-BF58-AD7872011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77179"/>
            <a:ext cx="4412516" cy="4103641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7BBF-C294-9F04-5772-5FB25A420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r>
              <a:rPr lang="en-US" sz="2800" b="1" dirty="0"/>
              <a:t>Always a P.E.O.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We celebrate all sisters, active or inactive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LOVE! </a:t>
            </a:r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1BAAC-4868-A202-BE9C-7DD6677544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900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31830-2D86-9F82-8E8D-B31A91F19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943CE-9849-97E9-4311-40D240D49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66800"/>
          </a:xfrm>
        </p:spPr>
        <p:txBody>
          <a:bodyPr wrap="square" anchor="b">
            <a:normAutofit/>
          </a:bodyPr>
          <a:lstStyle/>
          <a:p>
            <a:r>
              <a:rPr lang="en-US" sz="3600" b="1" dirty="0"/>
              <a:t>Initiate!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A0A8A-8685-3133-50A4-7BECD91CC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656012" cy="40401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r>
              <a:rPr lang="en-US" sz="2800" b="1" dirty="0"/>
              <a:t>New Sister!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Starting her</a:t>
            </a:r>
          </a:p>
          <a:p>
            <a:pPr marL="0" indent="0">
              <a:buNone/>
            </a:pPr>
            <a:r>
              <a:rPr lang="en-US" sz="2800" b="1"/>
              <a:t>       P</a:t>
            </a:r>
            <a:r>
              <a:rPr lang="en-US" sz="2800" b="1" dirty="0"/>
              <a:t>.E.O. Life! 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LOVE! </a:t>
            </a:r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F33BB-4C3C-7EF5-19AA-20DDA6AB89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13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CB5967-F1EE-B5F6-F8EC-43379CEEF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76400"/>
            <a:ext cx="5982107" cy="41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63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FF570-1BA1-2BF8-EB29-684F4824F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28DA-B1B3-8248-F7FF-303156A9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E24D0-8471-5509-E9CB-368C5344E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17116-2742-D83D-6145-74A595C92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14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73B49-D721-04A0-167D-1F1421743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32794"/>
            <a:ext cx="7098803" cy="60391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CE2EF8-199F-535C-E985-85F7A6BAC0CD}"/>
              </a:ext>
            </a:extLst>
          </p:cNvPr>
          <p:cNvSpPr txBox="1"/>
          <p:nvPr/>
        </p:nvSpPr>
        <p:spPr>
          <a:xfrm rot="10800000" flipV="1">
            <a:off x="9067800" y="3301663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FFFF00"/>
                </a:highlight>
              </a:rPr>
              <a:t>243</a:t>
            </a:r>
            <a:r>
              <a:rPr lang="en-US" sz="2000" b="1" dirty="0"/>
              <a:t>-</a:t>
            </a:r>
            <a:r>
              <a:rPr lang="en-US" sz="2000" b="1" dirty="0">
                <a:highlight>
                  <a:srgbClr val="00FF00"/>
                </a:highlight>
              </a:rPr>
              <a:t>179</a:t>
            </a:r>
            <a:r>
              <a:rPr lang="en-US" sz="2000" b="1" dirty="0"/>
              <a:t>= 64</a:t>
            </a:r>
          </a:p>
          <a:p>
            <a:endParaRPr lang="en-US" sz="2000" b="1" dirty="0"/>
          </a:p>
          <a:p>
            <a:r>
              <a:rPr lang="en-US" sz="2000" b="1" dirty="0">
                <a:highlight>
                  <a:srgbClr val="00FFFF"/>
                </a:highlight>
              </a:rPr>
              <a:t>2985</a:t>
            </a:r>
            <a:r>
              <a:rPr lang="en-US" sz="2000" b="1" dirty="0"/>
              <a:t> – 64= </a:t>
            </a:r>
            <a:r>
              <a:rPr lang="en-US" sz="2000" b="1" dirty="0">
                <a:highlight>
                  <a:srgbClr val="00FFFF"/>
                </a:highlight>
              </a:rPr>
              <a:t>2921</a:t>
            </a:r>
          </a:p>
        </p:txBody>
      </p:sp>
    </p:spTree>
    <p:extLst>
      <p:ext uri="{BB962C8B-B14F-4D97-AF65-F5344CB8AC3E}">
        <p14:creationId xmlns:p14="http://schemas.microsoft.com/office/powerpoint/2010/main" val="3965511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5D87-7AF0-A5B8-A2EE-453279BA1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944F-2FA2-069D-0708-7A08EDB0A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F3628-2947-F36D-6F63-2D4C01DD4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B713E-7D9A-08BF-6094-2EB7D547CF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15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29F17-2AA7-E296-68DB-76C8382854F6}"/>
              </a:ext>
            </a:extLst>
          </p:cNvPr>
          <p:cNvSpPr txBox="1"/>
          <p:nvPr/>
        </p:nvSpPr>
        <p:spPr>
          <a:xfrm rot="10800000" flipV="1">
            <a:off x="9067800" y="3301663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00FF00"/>
                </a:highlight>
              </a:rPr>
              <a:t>179</a:t>
            </a:r>
            <a:r>
              <a:rPr lang="en-US" sz="2000" b="1" dirty="0">
                <a:highlight>
                  <a:srgbClr val="FFFF00"/>
                </a:highlight>
              </a:rPr>
              <a:t> – 153= </a:t>
            </a:r>
            <a:r>
              <a:rPr lang="en-US" sz="2000" b="1" dirty="0">
                <a:highlight>
                  <a:srgbClr val="00FF00"/>
                </a:highlight>
              </a:rPr>
              <a:t>26</a:t>
            </a:r>
          </a:p>
          <a:p>
            <a:endParaRPr lang="en-US" sz="2000" b="1" dirty="0"/>
          </a:p>
          <a:p>
            <a:r>
              <a:rPr lang="en-US" sz="2000" b="1" dirty="0">
                <a:highlight>
                  <a:srgbClr val="00FFFF"/>
                </a:highlight>
              </a:rPr>
              <a:t>2985</a:t>
            </a:r>
            <a:r>
              <a:rPr lang="en-US" sz="2000" b="1" dirty="0"/>
              <a:t> + </a:t>
            </a:r>
            <a:r>
              <a:rPr lang="en-US" sz="2000" b="1" dirty="0">
                <a:highlight>
                  <a:srgbClr val="00FF00"/>
                </a:highlight>
              </a:rPr>
              <a:t>26</a:t>
            </a:r>
            <a:r>
              <a:rPr lang="en-US" sz="2000" b="1" dirty="0"/>
              <a:t>= </a:t>
            </a:r>
            <a:r>
              <a:rPr lang="en-US" sz="2000" b="1" dirty="0">
                <a:highlight>
                  <a:srgbClr val="00FFFF"/>
                </a:highlight>
              </a:rPr>
              <a:t>3012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DC1C5-CFD0-A5E6-8C91-74016604F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30206"/>
            <a:ext cx="7282408" cy="5941714"/>
          </a:xfrm>
          <a:prstGeom prst="rect">
            <a:avLst/>
          </a:prstGeom>
        </p:spPr>
      </p:pic>
      <p:pic>
        <p:nvPicPr>
          <p:cNvPr id="10" name="Graphic 9" descr="Shooting star with solid fill">
            <a:extLst>
              <a:ext uri="{FF2B5EF4-FFF2-40B4-BE49-F238E27FC236}">
                <a16:creationId xmlns:a16="http://schemas.microsoft.com/office/drawing/2014/main" id="{3CD38531-8026-CB8C-9357-513ADCB8A1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7928" y="55063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9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EC88B-CA4D-0E3B-9F6F-00B599D42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C45A-8783-465A-5C05-50FC5C149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4B647-593A-E7BF-E967-867E88B61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7A09B-071B-17B2-3F58-7FA43D60F7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16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725046-F61C-3EFE-C2E3-A984289B2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533400"/>
            <a:ext cx="8817667" cy="582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99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EBB97-447C-2C52-3D4B-10D06E6F0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223A-2A1F-B228-11E4-307E23CD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A5E59-AACB-E42E-5BAA-42B99BCE3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24000"/>
            <a:ext cx="4875212" cy="4344988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Steady Flow of new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New commitment brings new ideas and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Many Marguerites make light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b="1" dirty="0"/>
              <a:t>Connection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D670B-62DB-C106-5FA5-E82CA116AD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1241E-5943-0E38-A0AF-3713345A37EB}"/>
              </a:ext>
            </a:extLst>
          </p:cNvPr>
          <p:cNvSpPr txBox="1"/>
          <p:nvPr/>
        </p:nvSpPr>
        <p:spPr>
          <a:xfrm>
            <a:off x="1447800" y="7620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What else can we learn from the Numbers?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9A0E81-4AC9-369B-8EFC-41A2FAED2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63142"/>
            <a:ext cx="3627122" cy="421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75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CCBF3-E6BF-5B17-518C-70E7D5E27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4A84-BD73-2EA9-17C6-F6D7B667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9BB28-40D7-9E06-235C-8872D85FE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346775"/>
            <a:ext cx="4953000" cy="4522213"/>
          </a:xfrm>
        </p:spPr>
        <p:txBody>
          <a:bodyPr wrap="square" anchor="t">
            <a:normAutofit fontScale="85000" lnSpcReduction="10000"/>
          </a:bodyPr>
          <a:lstStyle/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Some sisters going inactive is unavoidable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Some sisters that go inactive can be unpredictable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Engaging may prevent inactives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Trusting and Safe environment creates Joy and Commitment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/>
              <a:t>Thriving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b="1" dirty="0"/>
              <a:t>Build a </a:t>
            </a:r>
          </a:p>
          <a:p>
            <a:r>
              <a:rPr lang="en-US" sz="4400" b="1" dirty="0"/>
              <a:t> </a:t>
            </a:r>
            <a:r>
              <a:rPr lang="en-US" sz="4400" b="1"/>
              <a:t>Culture Connection</a:t>
            </a:r>
            <a:endParaRPr lang="en-US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E8D6-3699-3858-75E1-17F698F51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07F839-9055-5CC1-E610-FF163B90FC55}"/>
              </a:ext>
            </a:extLst>
          </p:cNvPr>
          <p:cNvSpPr txBox="1"/>
          <p:nvPr/>
        </p:nvSpPr>
        <p:spPr>
          <a:xfrm>
            <a:off x="2743200" y="7620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 Exploring Inactive Status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A5EFF-C59A-5994-2B21-DD5A5BF35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456309"/>
            <a:ext cx="3657598" cy="487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4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1CD47-3A38-D2CD-72B8-EFAAC09C3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9ED1-7032-D09F-CF1C-A503D2648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57091-FCBD-7176-F26F-E1253F4FE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346775"/>
            <a:ext cx="4953000" cy="4977825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endParaRPr lang="en-US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07C25-8CA6-FFAB-2797-9EDC0825DB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B65231-3D76-8FF0-1F9E-83C3F81E68D1}"/>
              </a:ext>
            </a:extLst>
          </p:cNvPr>
          <p:cNvSpPr txBox="1"/>
          <p:nvPr/>
        </p:nvSpPr>
        <p:spPr>
          <a:xfrm>
            <a:off x="3352800" y="7620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 m&amp;m  Challenge 2.0    </a:t>
            </a:r>
          </a:p>
        </p:txBody>
      </p:sp>
      <p:pic>
        <p:nvPicPr>
          <p:cNvPr id="6" name="chart">
            <a:extLst>
              <a:ext uri="{FF2B5EF4-FFF2-40B4-BE49-F238E27FC236}">
                <a16:creationId xmlns:a16="http://schemas.microsoft.com/office/drawing/2014/main" id="{CDE9F595-FF6A-EE56-697F-169C16767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900" y="1844675"/>
            <a:ext cx="5394770" cy="4267200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2E292D82-9D73-6E7E-3027-9D7DB30DF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219223">
            <a:off x="1269552" y="1899723"/>
            <a:ext cx="2487472" cy="16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83F9F9-46D7-38D8-6D41-8C66189496A6}"/>
              </a:ext>
            </a:extLst>
          </p:cNvPr>
          <p:cNvSpPr txBox="1"/>
          <p:nvPr/>
        </p:nvSpPr>
        <p:spPr>
          <a:xfrm>
            <a:off x="1066800" y="3505200"/>
            <a:ext cx="37945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67F98"/>
                </a:solidFill>
              </a:rPr>
              <a:t>Wildly Important Goal</a:t>
            </a:r>
          </a:p>
          <a:p>
            <a:endParaRPr lang="en-US" sz="2400" b="1" dirty="0">
              <a:solidFill>
                <a:srgbClr val="067F98"/>
              </a:solidFill>
            </a:endParaRPr>
          </a:p>
          <a:p>
            <a:r>
              <a:rPr lang="en-US" sz="2400" b="1" dirty="0">
                <a:solidFill>
                  <a:srgbClr val="067F98"/>
                </a:solidFill>
              </a:rPr>
              <a:t>m&amp;m Challenge is Engaging!</a:t>
            </a:r>
          </a:p>
          <a:p>
            <a:endParaRPr lang="en-US" sz="2400" b="1" dirty="0">
              <a:solidFill>
                <a:srgbClr val="067F98"/>
              </a:solidFill>
            </a:endParaRPr>
          </a:p>
          <a:p>
            <a:r>
              <a:rPr lang="en-US" sz="2400" b="1" dirty="0">
                <a:solidFill>
                  <a:srgbClr val="067F98"/>
                </a:solidFill>
              </a:rPr>
              <a:t>Fall in love with P.E.O. again and again! </a:t>
            </a:r>
          </a:p>
        </p:txBody>
      </p:sp>
    </p:spTree>
    <p:extLst>
      <p:ext uri="{BB962C8B-B14F-4D97-AF65-F5344CB8AC3E}">
        <p14:creationId xmlns:p14="http://schemas.microsoft.com/office/powerpoint/2010/main" val="780809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0FF59-20BB-3F00-9808-F07BCD9A9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3780A-DAAD-2BF0-0CEC-853D13C5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FA2BA-3367-9D11-F84A-C24ABA893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346775"/>
            <a:ext cx="4953000" cy="4977825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endParaRPr lang="en-US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D35B0-9582-AE56-2A12-A2A7CF2CCA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B5981-C684-13C1-AAE3-DB946F8C2161}"/>
              </a:ext>
            </a:extLst>
          </p:cNvPr>
          <p:cNvSpPr txBox="1"/>
          <p:nvPr/>
        </p:nvSpPr>
        <p:spPr>
          <a:xfrm>
            <a:off x="3352800" y="7620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 m&amp;m  Challenge 2.0    </a:t>
            </a:r>
          </a:p>
        </p:txBody>
      </p:sp>
      <p:pic>
        <p:nvPicPr>
          <p:cNvPr id="8" name="Picture 7" descr="A group of colorful rings&#10;&#10;AI-generated content may be incorrect.">
            <a:extLst>
              <a:ext uri="{FF2B5EF4-FFF2-40B4-BE49-F238E27FC236}">
                <a16:creationId xmlns:a16="http://schemas.microsoft.com/office/drawing/2014/main" id="{38DAA42B-FF9D-A393-6299-9DCB53DDA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0" y="1487267"/>
            <a:ext cx="10804558" cy="497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80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7C783-1773-C57D-CD60-A2173FA3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55FA-E07B-F62A-651A-9476BB7C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A116-7721-DC31-1052-B10F1C420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346775"/>
            <a:ext cx="4953000" cy="4977825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endParaRPr lang="en-US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969D7-5926-1DBA-4B61-3CABA9DB06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21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E5B57-C9E0-1AB5-3AD0-B44BBFD2E8F8}"/>
              </a:ext>
            </a:extLst>
          </p:cNvPr>
          <p:cNvSpPr txBox="1"/>
          <p:nvPr/>
        </p:nvSpPr>
        <p:spPr>
          <a:xfrm>
            <a:off x="1600200" y="7620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  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14C50A-A8AA-4441-2C74-1641A8B45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09600"/>
            <a:ext cx="8001000" cy="7371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1356CC-90E8-C568-951A-31EFF62C8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566" y="1129908"/>
            <a:ext cx="5996867" cy="519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77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9D221-37D5-5624-ED10-F444816AC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414F-D7D9-D214-C7C2-A7E8AE6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9788" y="381000"/>
            <a:ext cx="7885340" cy="76200"/>
          </a:xfrm>
        </p:spPr>
        <p:txBody>
          <a:bodyPr wrap="square" anchor="b">
            <a:normAutofit fontScale="90000"/>
          </a:bodyPr>
          <a:lstStyle/>
          <a:p>
            <a:r>
              <a:rPr lang="en-US" sz="3600" b="1" dirty="0"/>
              <a:t>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04C00-FD71-DC68-E5C0-9E4FE9C91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1346775"/>
            <a:ext cx="4953000" cy="4977825"/>
          </a:xfrm>
        </p:spPr>
        <p:txBody>
          <a:bodyPr wrap="square" anchor="t">
            <a:normAutofit/>
          </a:bodyPr>
          <a:lstStyle/>
          <a:p>
            <a:endParaRPr lang="en-US" b="1" dirty="0"/>
          </a:p>
          <a:p>
            <a:endParaRPr lang="en-US" sz="4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D7AA4-A507-81F7-13D9-B1C593524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5200" y="6111875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BA23A651-74F7-F341-962E-24CE74FBB061}" type="slidenum">
              <a:rPr lang="en-US" altLang="en-US" smtClean="0"/>
              <a:pPr>
                <a:spcAft>
                  <a:spcPts val="600"/>
                </a:spcAft>
                <a:defRPr/>
              </a:pPr>
              <a:t>22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CFE8B-350B-671C-1D06-6838B00FB3CA}"/>
              </a:ext>
            </a:extLst>
          </p:cNvPr>
          <p:cNvSpPr txBox="1"/>
          <p:nvPr/>
        </p:nvSpPr>
        <p:spPr>
          <a:xfrm>
            <a:off x="3352800" y="7620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highlight>
                  <a:srgbClr val="008080"/>
                </a:highlight>
                <a:latin typeface="Aptos Black" panose="020B0004020202020204" pitchFamily="34" charset="0"/>
              </a:rPr>
              <a:t> m&amp;m  Challenge 2.0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7D9D4D-32E1-29F9-821E-96C21FCD1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20402"/>
            <a:ext cx="5096403" cy="3815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333766-10A0-43C9-07C8-D4FC148B7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2" y="1295399"/>
            <a:ext cx="3932237" cy="5029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4635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5740-3778-CB3E-8E0B-C88B117B9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681037"/>
            <a:ext cx="7010400" cy="614363"/>
          </a:xfrm>
        </p:spPr>
        <p:txBody>
          <a:bodyPr/>
          <a:lstStyle/>
          <a:p>
            <a:r>
              <a:rPr lang="en-US" b="1" dirty="0"/>
              <a:t>Zero Loss or Growth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282E3-1533-2285-12CD-E6ADE745C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800" y="1295400"/>
            <a:ext cx="7086600" cy="4881563"/>
          </a:xfrm>
        </p:spPr>
        <p:txBody>
          <a:bodyPr/>
          <a:lstStyle/>
          <a:p>
            <a:r>
              <a:rPr lang="en-US" dirty="0"/>
              <a:t>Start: 2,985 active sisters x 10% = 290</a:t>
            </a:r>
          </a:p>
          <a:p>
            <a:pPr lvl="1"/>
            <a:r>
              <a:rPr lang="en-US" dirty="0"/>
              <a:t>Chapter of 30 active sisters – increase of 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Decreasing Inactives by 20% (from last last year’s 180) 40 or - 140</a:t>
            </a:r>
          </a:p>
          <a:p>
            <a:pPr lvl="1"/>
            <a:r>
              <a:rPr lang="en-US" dirty="0"/>
              <a:t>180 x 20% is 40.  180 – 40 = 140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290 – 140 – 40 (chapter eternal)  = 110!  </a:t>
            </a:r>
          </a:p>
          <a:p>
            <a:pPr lvl="1"/>
            <a:r>
              <a:rPr lang="en-US" dirty="0"/>
              <a:t>Transfer in and out a wash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That is a HUGE gain!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C0D6FB-316A-BCB8-F123-252A7D8B8B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26" y="2133600"/>
            <a:ext cx="3609474" cy="3429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70D5D-DB9C-8017-78CE-F0A2154B33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D8675-FFF7-934E-9866-5C099C74F6E9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580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0320B-D76F-94B3-1736-8F0822366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4EA0-CBC8-5753-94F4-545711CC4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533401"/>
            <a:ext cx="7391400" cy="914400"/>
          </a:xfrm>
        </p:spPr>
        <p:txBody>
          <a:bodyPr/>
          <a:lstStyle/>
          <a:p>
            <a:pPr algn="ctr"/>
            <a:r>
              <a:rPr lang="en-US" sz="2400" b="1" dirty="0"/>
              <a:t>Zero Loss or Growth Year</a:t>
            </a:r>
            <a:br>
              <a:rPr lang="en-US" sz="2400" b="1" dirty="0"/>
            </a:br>
            <a:r>
              <a:rPr lang="en-US" sz="2400" b="1" dirty="0"/>
              <a:t>Adjusted Scenario – 7 month “LOOK”</a:t>
            </a:r>
            <a:br>
              <a:rPr lang="en-US" sz="2400" b="1" dirty="0"/>
            </a:br>
            <a:r>
              <a:rPr lang="en-US" sz="2400" b="1" dirty="0"/>
              <a:t>March 1 – September 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DF394-7714-FD4F-8A4D-A7B8698C8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47800"/>
            <a:ext cx="9220200" cy="4952999"/>
          </a:xfrm>
        </p:spPr>
        <p:txBody>
          <a:bodyPr/>
          <a:lstStyle/>
          <a:p>
            <a:r>
              <a:rPr lang="en-US" dirty="0"/>
              <a:t>Initiations = 79     </a:t>
            </a:r>
          </a:p>
          <a:p>
            <a:r>
              <a:rPr lang="en-US" dirty="0"/>
              <a:t>Reinstatements = 12</a:t>
            </a:r>
          </a:p>
          <a:p>
            <a:r>
              <a:rPr lang="en-US" dirty="0"/>
              <a:t>Transfers In (from outside NC) = 21</a:t>
            </a:r>
          </a:p>
          <a:p>
            <a:r>
              <a:rPr lang="en-US" dirty="0"/>
              <a:t>Chapter Eternal = 16</a:t>
            </a:r>
          </a:p>
          <a:p>
            <a:pPr marL="0" indent="0">
              <a:buNone/>
            </a:pPr>
            <a:r>
              <a:rPr lang="en-US" dirty="0"/>
              <a:t>79 +12 + 21 = 112 : 5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/>
              <a:t>left : 4 months @ 16 </a:t>
            </a:r>
            <a:r>
              <a:rPr lang="en-US" dirty="0"/>
              <a:t>and </a:t>
            </a:r>
          </a:p>
          <a:p>
            <a:pPr marL="0" indent="0">
              <a:buNone/>
            </a:pPr>
            <a:r>
              <a:rPr lang="en-US" dirty="0"/>
              <a:t>1 month @ 13  (can’t transfer in February) = 93</a:t>
            </a:r>
          </a:p>
          <a:p>
            <a:r>
              <a:rPr lang="en-US" dirty="0"/>
              <a:t>5 months left - around 77 additional sisters</a:t>
            </a:r>
          </a:p>
          <a:p>
            <a:r>
              <a:rPr lang="en-US" dirty="0"/>
              <a:t>Expect at least 15 additional passing (31) Suggest 40</a:t>
            </a:r>
          </a:p>
          <a:p>
            <a:r>
              <a:rPr lang="en-US" dirty="0"/>
              <a:t>gain of 9 sisters!</a:t>
            </a:r>
          </a:p>
          <a:p>
            <a:r>
              <a:rPr lang="en-US" b="1" dirty="0"/>
              <a:t>189 – 40 = 149 – 140 = 9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4B177-C83C-FDC9-62A9-CC4F40AB3F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D8675-FFF7-934E-9866-5C099C74F6E9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6D24C93-DF63-3686-8030-98FC895A85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199"/>
            <a:ext cx="1981200" cy="1981200"/>
          </a:xfrm>
        </p:spPr>
      </p:pic>
    </p:spTree>
    <p:extLst>
      <p:ext uri="{BB962C8B-B14F-4D97-AF65-F5344CB8AC3E}">
        <p14:creationId xmlns:p14="http://schemas.microsoft.com/office/powerpoint/2010/main" val="2155659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>
          <a:extLst>
            <a:ext uri="{FF2B5EF4-FFF2-40B4-BE49-F238E27FC236}">
              <a16:creationId xmlns:a16="http://schemas.microsoft.com/office/drawing/2014/main" id="{388FD969-3EA2-9FE5-AFA2-747295536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>
            <a:extLst>
              <a:ext uri="{FF2B5EF4-FFF2-40B4-BE49-F238E27FC236}">
                <a16:creationId xmlns:a16="http://schemas.microsoft.com/office/drawing/2014/main" id="{E69A642E-56C8-7B46-49D2-183861E29D6A}"/>
              </a:ext>
            </a:extLst>
          </p:cNvPr>
          <p:cNvSpPr txBox="1"/>
          <p:nvPr/>
        </p:nvSpPr>
        <p:spPr>
          <a:xfrm>
            <a:off x="1219200" y="3017466"/>
            <a:ext cx="8991600" cy="82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tabLst/>
              <a:defRPr/>
            </a:pPr>
            <a:r>
              <a:rPr lang="en-US" sz="4400" b="1" dirty="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Comments and Questions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3D728B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33" name="Google Shape;133;p22">
            <a:extLst>
              <a:ext uri="{FF2B5EF4-FFF2-40B4-BE49-F238E27FC236}">
                <a16:creationId xmlns:a16="http://schemas.microsoft.com/office/drawing/2014/main" id="{56CB1C5F-759C-6B93-748C-C5EF42873E19}"/>
              </a:ext>
            </a:extLst>
          </p:cNvPr>
          <p:cNvSpPr txBox="1"/>
          <p:nvPr/>
        </p:nvSpPr>
        <p:spPr>
          <a:xfrm>
            <a:off x="1219200" y="3840535"/>
            <a:ext cx="9753600" cy="2255465"/>
          </a:xfrm>
          <a:prstGeom prst="rect">
            <a:avLst/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728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Remember to unmute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lang="en-US" sz="2800" dirty="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answering from the Chat box first, then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lang="en-US" sz="2800" dirty="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take questions from raising your hand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728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Still Recording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3D728B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35C43825-CF38-9530-507A-675C1F0E6E63}"/>
              </a:ext>
            </a:extLst>
          </p:cNvPr>
          <p:cNvSpPr txBox="1"/>
          <p:nvPr/>
        </p:nvSpPr>
        <p:spPr>
          <a:xfrm>
            <a:off x="11125200" y="60960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Comic Sans MS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5982DB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omic Sans MS"/>
                <a:cs typeface="Arial" panose="020B0604020202020204" pitchFamily="34" charset="0"/>
                <a:sym typeface="Comic Sans M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 typeface="Comic Sans MS"/>
                <a:buNone/>
                <a:tabLst/>
                <a:defRPr/>
              </a:pPr>
              <a:t>25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982DB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0B32AA-7521-678A-5BF2-B78562924F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609600"/>
            <a:ext cx="3124200" cy="240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93473"/>
      </p:ext>
    </p:extLst>
  </p:cSld>
  <p:clrMapOvr>
    <a:masterClrMapping/>
  </p:clrMapOvr>
</p:sld>
</file>

<file path=ppt/theme/theme1.xml><?xml version="1.0" encoding="utf-8"?>
<a:theme xmlns:a="http://schemas.openxmlformats.org/drawingml/2006/main" name="2_Crayon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E02DC453A7194086EDDAB07E0D2ABE" ma:contentTypeVersion="9" ma:contentTypeDescription="Create a new document." ma:contentTypeScope="" ma:versionID="009fc8803a4c831a31bf7fe0fc80c9a8">
  <xsd:schema xmlns:xsd="http://www.w3.org/2001/XMLSchema" xmlns:xs="http://www.w3.org/2001/XMLSchema" xmlns:p="http://schemas.microsoft.com/office/2006/metadata/properties" xmlns:ns2="b68df35a-0d2e-46d9-9892-f1b5f37d1aea" targetNamespace="http://schemas.microsoft.com/office/2006/metadata/properties" ma:root="true" ma:fieldsID="935afc5bf86fd3f66c744a22966b3a42" ns2:_="">
    <xsd:import namespace="b68df35a-0d2e-46d9-9892-f1b5f37d1a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f35a-0d2e-46d9-9892-f1b5f37d1a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D5CAB9-0F5B-45E0-A853-CB59ED17C2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8df35a-0d2e-46d9-9892-f1b5f37d1a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89E20C-A1DD-419C-B336-04C6B5AF7A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73B188-278E-489F-A67D-59D04BE0A081}">
  <ds:schemaRefs>
    <ds:schemaRef ds:uri="b68df35a-0d2e-46d9-9892-f1b5f37d1aea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16074</TotalTime>
  <Words>725</Words>
  <Application>Microsoft Office PowerPoint</Application>
  <PresentationFormat>Widescreen</PresentationFormat>
  <Paragraphs>245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ＭＳ Ｐゴシック</vt:lpstr>
      <vt:lpstr>Aptos Black</vt:lpstr>
      <vt:lpstr>Arial</vt:lpstr>
      <vt:lpstr>Century Gothic</vt:lpstr>
      <vt:lpstr>Comic Sans MS</vt:lpstr>
      <vt:lpstr>2_Crayons</vt:lpstr>
      <vt:lpstr>PowerPoint Presentation</vt:lpstr>
      <vt:lpstr>                        Presenters   </vt:lpstr>
      <vt:lpstr>            Increase Participation in                     P.E.O. Activities</vt:lpstr>
      <vt:lpstr>NC will increase Participation WIG Strategies </vt:lpstr>
      <vt:lpstr>The WIG How </vt:lpstr>
      <vt:lpstr>PowerPoint Presentation</vt:lpstr>
      <vt:lpstr>PowerPoint Presentation</vt:lpstr>
      <vt:lpstr>Active Sister</vt:lpstr>
      <vt:lpstr>Inactive Sister</vt:lpstr>
      <vt:lpstr>Reinstated Sister </vt:lpstr>
      <vt:lpstr>Transfer Sister</vt:lpstr>
      <vt:lpstr>Chapter Eternal </vt:lpstr>
      <vt:lpstr>Initiate! </vt:lpstr>
      <vt:lpstr>            </vt:lpstr>
      <vt:lpstr>            </vt:lpstr>
      <vt:lpstr>            </vt:lpstr>
      <vt:lpstr>            </vt:lpstr>
      <vt:lpstr>            </vt:lpstr>
      <vt:lpstr>            </vt:lpstr>
      <vt:lpstr>            </vt:lpstr>
      <vt:lpstr>            </vt:lpstr>
      <vt:lpstr>            </vt:lpstr>
      <vt:lpstr>Zero Loss or Growth Year</vt:lpstr>
      <vt:lpstr>Zero Loss or Growth Year Adjusted Scenario – 7 month “LOOK” March 1 – September 30</vt:lpstr>
      <vt:lpstr>PowerPoint Presentation</vt:lpstr>
    </vt:vector>
  </TitlesOfParts>
  <Company>IBM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IBM_USER</dc:creator>
  <cp:lastModifiedBy>Rebecca Lindsay</cp:lastModifiedBy>
  <cp:revision>253</cp:revision>
  <dcterms:created xsi:type="dcterms:W3CDTF">2007-06-05T12:19:29Z</dcterms:created>
  <dcterms:modified xsi:type="dcterms:W3CDTF">2026-10-14T15:39:11Z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0x01010090E02DC453A7194086EDDAB07E0D2ABE</vt:lpwstr>
  </property>
</Properties>
</file>