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3" r:id="rId4"/>
  </p:sldMasterIdLst>
  <p:notesMasterIdLst>
    <p:notesMasterId r:id="rId20"/>
  </p:notesMasterIdLst>
  <p:handoutMasterIdLst>
    <p:handoutMasterId r:id="rId21"/>
  </p:handoutMasterIdLst>
  <p:sldIdLst>
    <p:sldId id="593" r:id="rId5"/>
    <p:sldId id="612" r:id="rId6"/>
    <p:sldId id="613" r:id="rId7"/>
    <p:sldId id="614" r:id="rId8"/>
    <p:sldId id="615" r:id="rId9"/>
    <p:sldId id="610" r:id="rId10"/>
    <p:sldId id="602" r:id="rId11"/>
    <p:sldId id="618" r:id="rId12"/>
    <p:sldId id="619" r:id="rId13"/>
    <p:sldId id="611" r:id="rId14"/>
    <p:sldId id="616" r:id="rId15"/>
    <p:sldId id="620" r:id="rId16"/>
    <p:sldId id="597" r:id="rId17"/>
    <p:sldId id="605" r:id="rId18"/>
    <p:sldId id="621" r:id="rId19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anose="030F0902030302020204" pitchFamily="66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7F98"/>
    <a:srgbClr val="EE1E24"/>
    <a:srgbClr val="DA4666"/>
    <a:srgbClr val="40B0E3"/>
    <a:srgbClr val="FAA819"/>
    <a:srgbClr val="3D728B"/>
    <a:srgbClr val="945200"/>
    <a:srgbClr val="7FD2EC"/>
    <a:srgbClr val="67C6F5"/>
    <a:srgbClr val="5399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1DF216-3F16-4BB6-8219-9305BECE717D}" v="42" dt="2026-07-02T18:55:17.9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266"/>
    <p:restoredTop sz="97391"/>
  </p:normalViewPr>
  <p:slideViewPr>
    <p:cSldViewPr showGuides="1">
      <p:cViewPr varScale="1">
        <p:scale>
          <a:sx n="82" d="100"/>
          <a:sy n="82" d="100"/>
        </p:scale>
        <p:origin x="1166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howGuides="1">
      <p:cViewPr varScale="1">
        <p:scale>
          <a:sx n="73" d="100"/>
          <a:sy n="73" d="100"/>
        </p:scale>
        <p:origin x="3560" y="19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Lindsay" userId="807ecb4633ac8493" providerId="LiveId" clId="{01FEA473-0E7C-4925-BE1C-3594D3C8A0F0}"/>
    <pc:docChg chg="undo redo custSel addSld delSld modSld sldOrd">
      <pc:chgData name="Rebecca Lindsay" userId="807ecb4633ac8493" providerId="LiveId" clId="{01FEA473-0E7C-4925-BE1C-3594D3C8A0F0}" dt="2026-07-02T19:33:49.166" v="4293" actId="1076"/>
      <pc:docMkLst>
        <pc:docMk/>
      </pc:docMkLst>
      <pc:sldChg chg="modSp add del mod">
        <pc:chgData name="Rebecca Lindsay" userId="807ecb4633ac8493" providerId="LiveId" clId="{01FEA473-0E7C-4925-BE1C-3594D3C8A0F0}" dt="2026-07-02T18:57:03.692" v="4282" actId="2696"/>
        <pc:sldMkLst>
          <pc:docMk/>
          <pc:sldMk cId="1658844877" sldId="256"/>
        </pc:sldMkLst>
      </pc:sldChg>
      <pc:sldChg chg="addSp delSp modSp mod">
        <pc:chgData name="Rebecca Lindsay" userId="807ecb4633ac8493" providerId="LiveId" clId="{01FEA473-0E7C-4925-BE1C-3594D3C8A0F0}" dt="2026-06-28T00:45:28.338" v="3626" actId="931"/>
        <pc:sldMkLst>
          <pc:docMk/>
          <pc:sldMk cId="1828007957" sldId="593"/>
        </pc:sldMkLst>
        <pc:spChg chg="mod">
          <ac:chgData name="Rebecca Lindsay" userId="807ecb4633ac8493" providerId="LiveId" clId="{01FEA473-0E7C-4925-BE1C-3594D3C8A0F0}" dt="2026-06-27T23:07:39.860" v="1143" actId="113"/>
          <ac:spMkLst>
            <pc:docMk/>
            <pc:sldMk cId="1828007957" sldId="593"/>
            <ac:spMk id="5" creationId="{5A899575-97E7-0D7E-F15E-C6A4C90C2154}"/>
          </ac:spMkLst>
        </pc:spChg>
        <pc:spChg chg="mod">
          <ac:chgData name="Rebecca Lindsay" userId="807ecb4633ac8493" providerId="LiveId" clId="{01FEA473-0E7C-4925-BE1C-3594D3C8A0F0}" dt="2026-06-27T23:08:19.466" v="1168" actId="20577"/>
          <ac:spMkLst>
            <pc:docMk/>
            <pc:sldMk cId="1828007957" sldId="593"/>
            <ac:spMk id="12" creationId="{F6B7AC74-329A-6C1A-51EA-C0E16CDB5D52}"/>
          </ac:spMkLst>
        </pc:spChg>
      </pc:sldChg>
      <pc:sldChg chg="addSp delSp modSp mod">
        <pc:chgData name="Rebecca Lindsay" userId="807ecb4633ac8493" providerId="LiveId" clId="{01FEA473-0E7C-4925-BE1C-3594D3C8A0F0}" dt="2026-07-02T19:33:49.166" v="4293" actId="1076"/>
        <pc:sldMkLst>
          <pc:docMk/>
          <pc:sldMk cId="4076311892" sldId="597"/>
        </pc:sldMkLst>
        <pc:spChg chg="mod">
          <ac:chgData name="Rebecca Lindsay" userId="807ecb4633ac8493" providerId="LiveId" clId="{01FEA473-0E7C-4925-BE1C-3594D3C8A0F0}" dt="2026-07-02T19:33:27.801" v="4289" actId="20577"/>
          <ac:spMkLst>
            <pc:docMk/>
            <pc:sldMk cId="4076311892" sldId="597"/>
            <ac:spMk id="2" creationId="{D81F1EBF-4BC5-1503-00B7-452A9B4C1AED}"/>
          </ac:spMkLst>
        </pc:spChg>
        <pc:spChg chg="mod">
          <ac:chgData name="Rebecca Lindsay" userId="807ecb4633ac8493" providerId="LiveId" clId="{01FEA473-0E7C-4925-BE1C-3594D3C8A0F0}" dt="2026-06-28T00:53:05.523" v="4010" actId="113"/>
          <ac:spMkLst>
            <pc:docMk/>
            <pc:sldMk cId="4076311892" sldId="597"/>
            <ac:spMk id="3" creationId="{451472A9-845F-30DA-D836-DA1A3C5DB136}"/>
          </ac:spMkLst>
        </pc:spChg>
        <pc:spChg chg="mod">
          <ac:chgData name="Rebecca Lindsay" userId="807ecb4633ac8493" providerId="LiveId" clId="{01FEA473-0E7C-4925-BE1C-3594D3C8A0F0}" dt="2026-06-28T00:53:13.078" v="4011" actId="113"/>
          <ac:spMkLst>
            <pc:docMk/>
            <pc:sldMk cId="4076311892" sldId="597"/>
            <ac:spMk id="4" creationId="{2130F3EA-5070-99B5-97EF-D9F5BDD125A2}"/>
          </ac:spMkLst>
        </pc:spChg>
        <pc:picChg chg="add mod">
          <ac:chgData name="Rebecca Lindsay" userId="807ecb4633ac8493" providerId="LiveId" clId="{01FEA473-0E7C-4925-BE1C-3594D3C8A0F0}" dt="2026-06-28T01:01:38.571" v="4093" actId="1076"/>
          <ac:picMkLst>
            <pc:docMk/>
            <pc:sldMk cId="4076311892" sldId="597"/>
            <ac:picMk id="12" creationId="{97C29DD9-1FFD-BC05-0373-04999C9D60B5}"/>
          </ac:picMkLst>
        </pc:picChg>
        <pc:picChg chg="add mod">
          <ac:chgData name="Rebecca Lindsay" userId="807ecb4633ac8493" providerId="LiveId" clId="{01FEA473-0E7C-4925-BE1C-3594D3C8A0F0}" dt="2026-06-28T01:01:28.107" v="4090" actId="1076"/>
          <ac:picMkLst>
            <pc:docMk/>
            <pc:sldMk cId="4076311892" sldId="597"/>
            <ac:picMk id="17" creationId="{1EC6B316-A10B-8967-68DD-3DCBF19600E5}"/>
          </ac:picMkLst>
        </pc:picChg>
        <pc:picChg chg="add mod">
          <ac:chgData name="Rebecca Lindsay" userId="807ecb4633ac8493" providerId="LiveId" clId="{01FEA473-0E7C-4925-BE1C-3594D3C8A0F0}" dt="2026-07-02T19:33:45.864" v="4292" actId="1076"/>
          <ac:picMkLst>
            <pc:docMk/>
            <pc:sldMk cId="4076311892" sldId="597"/>
            <ac:picMk id="19" creationId="{EE3546F0-7378-D673-1A37-5C62D57511EE}"/>
          </ac:picMkLst>
        </pc:picChg>
        <pc:picChg chg="add mod">
          <ac:chgData name="Rebecca Lindsay" userId="807ecb4633ac8493" providerId="LiveId" clId="{01FEA473-0E7C-4925-BE1C-3594D3C8A0F0}" dt="2026-07-02T19:33:49.166" v="4293" actId="1076"/>
          <ac:picMkLst>
            <pc:docMk/>
            <pc:sldMk cId="4076311892" sldId="597"/>
            <ac:picMk id="21" creationId="{B724F511-3626-D7FE-F383-6158F9DAA88F}"/>
          </ac:picMkLst>
        </pc:picChg>
      </pc:sldChg>
      <pc:sldChg chg="addSp modSp mod ord">
        <pc:chgData name="Rebecca Lindsay" userId="807ecb4633ac8493" providerId="LiveId" clId="{01FEA473-0E7C-4925-BE1C-3594D3C8A0F0}" dt="2026-06-28T00:07:13.355" v="2763"/>
        <pc:sldMkLst>
          <pc:docMk/>
          <pc:sldMk cId="2970744118" sldId="602"/>
        </pc:sldMkLst>
        <pc:spChg chg="mod">
          <ac:chgData name="Rebecca Lindsay" userId="807ecb4633ac8493" providerId="LiveId" clId="{01FEA473-0E7C-4925-BE1C-3594D3C8A0F0}" dt="2026-06-27T23:50:08.794" v="2717" actId="20577"/>
          <ac:spMkLst>
            <pc:docMk/>
            <pc:sldMk cId="2970744118" sldId="602"/>
            <ac:spMk id="2" creationId="{FCD6F7D2-277F-FCB7-1442-BD1BD32EC75A}"/>
          </ac:spMkLst>
        </pc:spChg>
        <pc:spChg chg="mod">
          <ac:chgData name="Rebecca Lindsay" userId="807ecb4633ac8493" providerId="LiveId" clId="{01FEA473-0E7C-4925-BE1C-3594D3C8A0F0}" dt="2026-06-28T00:06:23.923" v="2756" actId="20577"/>
          <ac:spMkLst>
            <pc:docMk/>
            <pc:sldMk cId="2970744118" sldId="602"/>
            <ac:spMk id="5" creationId="{41303C57-C20A-248F-E218-11CA7F6796EB}"/>
          </ac:spMkLst>
        </pc:spChg>
        <pc:spChg chg="add mod">
          <ac:chgData name="Rebecca Lindsay" userId="807ecb4633ac8493" providerId="LiveId" clId="{01FEA473-0E7C-4925-BE1C-3594D3C8A0F0}" dt="2026-06-27T23:47:44.169" v="2675" actId="14100"/>
          <ac:spMkLst>
            <pc:docMk/>
            <pc:sldMk cId="2970744118" sldId="602"/>
            <ac:spMk id="7" creationId="{D5FB285B-9E51-CD7E-8E41-88790F791C8C}"/>
          </ac:spMkLst>
        </pc:spChg>
        <pc:spChg chg="add mod">
          <ac:chgData name="Rebecca Lindsay" userId="807ecb4633ac8493" providerId="LiveId" clId="{01FEA473-0E7C-4925-BE1C-3594D3C8A0F0}" dt="2026-06-27T23:47:53.593" v="2677" actId="1076"/>
          <ac:spMkLst>
            <pc:docMk/>
            <pc:sldMk cId="2970744118" sldId="602"/>
            <ac:spMk id="9" creationId="{AB0AB397-7CBE-2D7E-EE86-2ED652E470F1}"/>
          </ac:spMkLst>
        </pc:spChg>
        <pc:picChg chg="add mod">
          <ac:chgData name="Rebecca Lindsay" userId="807ecb4633ac8493" providerId="LiveId" clId="{01FEA473-0E7C-4925-BE1C-3594D3C8A0F0}" dt="2026-06-27T23:43:06.048" v="2454" actId="1076"/>
          <ac:picMkLst>
            <pc:docMk/>
            <pc:sldMk cId="2970744118" sldId="602"/>
            <ac:picMk id="6" creationId="{E8FC2AF9-AC52-4240-5688-F9D20BB691FA}"/>
          </ac:picMkLst>
        </pc:picChg>
      </pc:sldChg>
      <pc:sldChg chg="addSp delSp modSp add mod ord">
        <pc:chgData name="Rebecca Lindsay" userId="807ecb4633ac8493" providerId="LiveId" clId="{01FEA473-0E7C-4925-BE1C-3594D3C8A0F0}" dt="2026-06-28T01:09:59.087" v="4116"/>
        <pc:sldMkLst>
          <pc:docMk/>
          <pc:sldMk cId="1308779811" sldId="605"/>
        </pc:sldMkLst>
        <pc:graphicFrameChg chg="mod">
          <ac:chgData name="Rebecca Lindsay" userId="807ecb4633ac8493" providerId="LiveId" clId="{01FEA473-0E7C-4925-BE1C-3594D3C8A0F0}" dt="2026-06-28T01:09:04.032" v="4110" actId="14100"/>
          <ac:graphicFrameMkLst>
            <pc:docMk/>
            <pc:sldMk cId="1308779811" sldId="605"/>
            <ac:graphicFrameMk id="5" creationId="{D3F1BDA8-7FB9-CFCB-F75E-5DC209D26892}"/>
          </ac:graphicFrameMkLst>
        </pc:graphicFrameChg>
        <pc:picChg chg="add mod">
          <ac:chgData name="Rebecca Lindsay" userId="807ecb4633ac8493" providerId="LiveId" clId="{01FEA473-0E7C-4925-BE1C-3594D3C8A0F0}" dt="2026-06-28T01:09:17.558" v="4112" actId="1076"/>
          <ac:picMkLst>
            <pc:docMk/>
            <pc:sldMk cId="1308779811" sldId="605"/>
            <ac:picMk id="8" creationId="{C0B600A2-6C5B-B365-D58D-DC37B3E00861}"/>
          </ac:picMkLst>
        </pc:picChg>
        <pc:picChg chg="add mod">
          <ac:chgData name="Rebecca Lindsay" userId="807ecb4633ac8493" providerId="LiveId" clId="{01FEA473-0E7C-4925-BE1C-3594D3C8A0F0}" dt="2026-06-28T01:08:50.392" v="4109" actId="1076"/>
          <ac:picMkLst>
            <pc:docMk/>
            <pc:sldMk cId="1308779811" sldId="605"/>
            <ac:picMk id="11" creationId="{B66E82C0-1ACF-5AC7-8D38-34EF820F7F38}"/>
          </ac:picMkLst>
        </pc:picChg>
      </pc:sldChg>
      <pc:sldChg chg="modSp mod ord">
        <pc:chgData name="Rebecca Lindsay" userId="807ecb4633ac8493" providerId="LiveId" clId="{01FEA473-0E7C-4925-BE1C-3594D3C8A0F0}" dt="2026-07-02T18:58:01.104" v="4284" actId="20577"/>
        <pc:sldMkLst>
          <pc:docMk/>
          <pc:sldMk cId="2969432743" sldId="610"/>
        </pc:sldMkLst>
        <pc:spChg chg="mod">
          <ac:chgData name="Rebecca Lindsay" userId="807ecb4633ac8493" providerId="LiveId" clId="{01FEA473-0E7C-4925-BE1C-3594D3C8A0F0}" dt="2026-06-27T23:34:27.742" v="1972" actId="20577"/>
          <ac:spMkLst>
            <pc:docMk/>
            <pc:sldMk cId="2969432743" sldId="610"/>
            <ac:spMk id="2" creationId="{439DB224-DF11-A5F6-F8FB-C0FCA40567F4}"/>
          </ac:spMkLst>
        </pc:spChg>
        <pc:spChg chg="mod">
          <ac:chgData name="Rebecca Lindsay" userId="807ecb4633ac8493" providerId="LiveId" clId="{01FEA473-0E7C-4925-BE1C-3594D3C8A0F0}" dt="2026-07-02T18:58:01.104" v="4284" actId="20577"/>
          <ac:spMkLst>
            <pc:docMk/>
            <pc:sldMk cId="2969432743" sldId="610"/>
            <ac:spMk id="5" creationId="{005EED97-A5C2-4FBC-4200-A6A3DEB04F18}"/>
          </ac:spMkLst>
        </pc:spChg>
        <pc:picChg chg="mod">
          <ac:chgData name="Rebecca Lindsay" userId="807ecb4633ac8493" providerId="LiveId" clId="{01FEA473-0E7C-4925-BE1C-3594D3C8A0F0}" dt="2026-06-27T23:34:39.521" v="1974" actId="14100"/>
          <ac:picMkLst>
            <pc:docMk/>
            <pc:sldMk cId="2969432743" sldId="610"/>
            <ac:picMk id="6" creationId="{88888F45-96E0-EAE6-EE63-E509D5ABF1F0}"/>
          </ac:picMkLst>
        </pc:picChg>
      </pc:sldChg>
      <pc:sldChg chg="addSp delSp modSp mod ord">
        <pc:chgData name="Rebecca Lindsay" userId="807ecb4633ac8493" providerId="LiveId" clId="{01FEA473-0E7C-4925-BE1C-3594D3C8A0F0}" dt="2026-07-02T19:32:55.373" v="4285" actId="14100"/>
        <pc:sldMkLst>
          <pc:docMk/>
          <pc:sldMk cId="2054200710" sldId="611"/>
        </pc:sldMkLst>
        <pc:spChg chg="mod">
          <ac:chgData name="Rebecca Lindsay" userId="807ecb4633ac8493" providerId="LiveId" clId="{01FEA473-0E7C-4925-BE1C-3594D3C8A0F0}" dt="2026-06-27T23:20:25.536" v="1779" actId="20577"/>
          <ac:spMkLst>
            <pc:docMk/>
            <pc:sldMk cId="2054200710" sldId="611"/>
            <ac:spMk id="2" creationId="{864D5E0F-C205-EF3A-1342-72951C2ADCCA}"/>
          </ac:spMkLst>
        </pc:spChg>
        <pc:spChg chg="mod">
          <ac:chgData name="Rebecca Lindsay" userId="807ecb4633ac8493" providerId="LiveId" clId="{01FEA473-0E7C-4925-BE1C-3594D3C8A0F0}" dt="2026-07-02T16:37:58.746" v="4154" actId="20577"/>
          <ac:spMkLst>
            <pc:docMk/>
            <pc:sldMk cId="2054200710" sldId="611"/>
            <ac:spMk id="5" creationId="{A6862929-85AF-B0FE-30C1-E42F0B092CAE}"/>
          </ac:spMkLst>
        </pc:spChg>
        <pc:spChg chg="add mod">
          <ac:chgData name="Rebecca Lindsay" userId="807ecb4633ac8493" providerId="LiveId" clId="{01FEA473-0E7C-4925-BE1C-3594D3C8A0F0}" dt="2026-06-28T00:27:43.528" v="3204" actId="1076"/>
          <ac:spMkLst>
            <pc:docMk/>
            <pc:sldMk cId="2054200710" sldId="611"/>
            <ac:spMk id="8" creationId="{BD29F1BA-FE7C-A4A8-67D3-28574BED45AD}"/>
          </ac:spMkLst>
        </pc:spChg>
        <pc:spChg chg="add mod">
          <ac:chgData name="Rebecca Lindsay" userId="807ecb4633ac8493" providerId="LiveId" clId="{01FEA473-0E7C-4925-BE1C-3594D3C8A0F0}" dt="2026-06-28T00:34:13.726" v="3444" actId="20577"/>
          <ac:spMkLst>
            <pc:docMk/>
            <pc:sldMk cId="2054200710" sldId="611"/>
            <ac:spMk id="9" creationId="{EA5E4E52-4A57-399B-F810-9EA2AC2D0252}"/>
          </ac:spMkLst>
        </pc:spChg>
        <pc:spChg chg="add mod">
          <ac:chgData name="Rebecca Lindsay" userId="807ecb4633ac8493" providerId="LiveId" clId="{01FEA473-0E7C-4925-BE1C-3594D3C8A0F0}" dt="2026-06-28T00:33:43.650" v="3423" actId="1076"/>
          <ac:spMkLst>
            <pc:docMk/>
            <pc:sldMk cId="2054200710" sldId="611"/>
            <ac:spMk id="11" creationId="{F41545B4-85D8-D74C-C5AA-DF9DF71CAF1B}"/>
          </ac:spMkLst>
        </pc:spChg>
        <pc:spChg chg="add mod">
          <ac:chgData name="Rebecca Lindsay" userId="807ecb4633ac8493" providerId="LiveId" clId="{01FEA473-0E7C-4925-BE1C-3594D3C8A0F0}" dt="2026-06-28T00:34:24.755" v="3445" actId="1076"/>
          <ac:spMkLst>
            <pc:docMk/>
            <pc:sldMk cId="2054200710" sldId="611"/>
            <ac:spMk id="13" creationId="{B313DA5B-FD56-3F56-468D-7D3988CBBA41}"/>
          </ac:spMkLst>
        </pc:spChg>
        <pc:spChg chg="add mod">
          <ac:chgData name="Rebecca Lindsay" userId="807ecb4633ac8493" providerId="LiveId" clId="{01FEA473-0E7C-4925-BE1C-3594D3C8A0F0}" dt="2026-06-28T00:41:14.903" v="3454" actId="1076"/>
          <ac:spMkLst>
            <pc:docMk/>
            <pc:sldMk cId="2054200710" sldId="611"/>
            <ac:spMk id="15" creationId="{BE91050E-54B4-2E91-B578-8AA6F9384F0B}"/>
          </ac:spMkLst>
        </pc:spChg>
        <pc:picChg chg="mod">
          <ac:chgData name="Rebecca Lindsay" userId="807ecb4633ac8493" providerId="LiveId" clId="{01FEA473-0E7C-4925-BE1C-3594D3C8A0F0}" dt="2026-07-02T19:32:55.373" v="4285" actId="14100"/>
          <ac:picMkLst>
            <pc:docMk/>
            <pc:sldMk cId="2054200710" sldId="611"/>
            <ac:picMk id="6" creationId="{087A6B2C-42E2-F672-C43F-DB4A550B4BD1}"/>
          </ac:picMkLst>
        </pc:picChg>
      </pc:sldChg>
      <pc:sldChg chg="addSp delSp modSp mod">
        <pc:chgData name="Rebecca Lindsay" userId="807ecb4633ac8493" providerId="LiveId" clId="{01FEA473-0E7C-4925-BE1C-3594D3C8A0F0}" dt="2026-06-29T21:43:18.335" v="4131" actId="20577"/>
        <pc:sldMkLst>
          <pc:docMk/>
          <pc:sldMk cId="663490046" sldId="612"/>
        </pc:sldMkLst>
        <pc:spChg chg="mod">
          <ac:chgData name="Rebecca Lindsay" userId="807ecb4633ac8493" providerId="LiveId" clId="{01FEA473-0E7C-4925-BE1C-3594D3C8A0F0}" dt="2026-06-26T20:14:50.874" v="673" actId="20577"/>
          <ac:spMkLst>
            <pc:docMk/>
            <pc:sldMk cId="663490046" sldId="612"/>
            <ac:spMk id="2" creationId="{5E316181-78C6-CCE0-5BAC-617A5DF83C6C}"/>
          </ac:spMkLst>
        </pc:spChg>
        <pc:spChg chg="add mod">
          <ac:chgData name="Rebecca Lindsay" userId="807ecb4633ac8493" providerId="LiveId" clId="{01FEA473-0E7C-4925-BE1C-3594D3C8A0F0}" dt="2026-06-29T21:43:18.335" v="4131" actId="20577"/>
          <ac:spMkLst>
            <pc:docMk/>
            <pc:sldMk cId="663490046" sldId="612"/>
            <ac:spMk id="4" creationId="{80BBAC6A-0594-9ACA-379A-4DE975E6CF30}"/>
          </ac:spMkLst>
        </pc:spChg>
        <pc:spChg chg="mod">
          <ac:chgData name="Rebecca Lindsay" userId="807ecb4633ac8493" providerId="LiveId" clId="{01FEA473-0E7C-4925-BE1C-3594D3C8A0F0}" dt="2026-06-26T20:14:01.598" v="644" actId="20577"/>
          <ac:spMkLst>
            <pc:docMk/>
            <pc:sldMk cId="663490046" sldId="612"/>
            <ac:spMk id="5" creationId="{40393C7B-2BEA-8C95-5665-2A800A441818}"/>
          </ac:spMkLst>
        </pc:spChg>
        <pc:picChg chg="add mod">
          <ac:chgData name="Rebecca Lindsay" userId="807ecb4633ac8493" providerId="LiveId" clId="{01FEA473-0E7C-4925-BE1C-3594D3C8A0F0}" dt="2026-06-26T20:14:45.651" v="650" actId="1076"/>
          <ac:picMkLst>
            <pc:docMk/>
            <pc:sldMk cId="663490046" sldId="612"/>
            <ac:picMk id="6" creationId="{B50CB3FD-0F6D-F7FD-C9CA-5B0A906CE3B4}"/>
          </ac:picMkLst>
        </pc:picChg>
      </pc:sldChg>
      <pc:sldChg chg="modSp add mod">
        <pc:chgData name="Rebecca Lindsay" userId="807ecb4633ac8493" providerId="LiveId" clId="{01FEA473-0E7C-4925-BE1C-3594D3C8A0F0}" dt="2026-07-02T16:36:42.698" v="4147" actId="20577"/>
        <pc:sldMkLst>
          <pc:docMk/>
          <pc:sldMk cId="1162446153" sldId="613"/>
        </pc:sldMkLst>
        <pc:spChg chg="mod">
          <ac:chgData name="Rebecca Lindsay" userId="807ecb4633ac8493" providerId="LiveId" clId="{01FEA473-0E7C-4925-BE1C-3594D3C8A0F0}" dt="2026-06-27T23:18:52.725" v="1617" actId="14100"/>
          <ac:spMkLst>
            <pc:docMk/>
            <pc:sldMk cId="1162446153" sldId="613"/>
            <ac:spMk id="2" creationId="{DBFD684A-BE22-0B11-B3BC-2BA94D260168}"/>
          </ac:spMkLst>
        </pc:spChg>
        <pc:spChg chg="mod">
          <ac:chgData name="Rebecca Lindsay" userId="807ecb4633ac8493" providerId="LiveId" clId="{01FEA473-0E7C-4925-BE1C-3594D3C8A0F0}" dt="2026-07-02T16:36:42.698" v="4147" actId="20577"/>
          <ac:spMkLst>
            <pc:docMk/>
            <pc:sldMk cId="1162446153" sldId="613"/>
            <ac:spMk id="5" creationId="{2EB18175-78B4-3A97-040C-EBB68DEB7610}"/>
          </ac:spMkLst>
        </pc:spChg>
        <pc:picChg chg="mod">
          <ac:chgData name="Rebecca Lindsay" userId="807ecb4633ac8493" providerId="LiveId" clId="{01FEA473-0E7C-4925-BE1C-3594D3C8A0F0}" dt="2026-06-27T23:38:38.326" v="2244" actId="1076"/>
          <ac:picMkLst>
            <pc:docMk/>
            <pc:sldMk cId="1162446153" sldId="613"/>
            <ac:picMk id="9" creationId="{118105C1-E05E-9492-9B6E-D5541779ACA8}"/>
          </ac:picMkLst>
        </pc:picChg>
      </pc:sldChg>
      <pc:sldChg chg="addSp delSp modSp add mod">
        <pc:chgData name="Rebecca Lindsay" userId="807ecb4633ac8493" providerId="LiveId" clId="{01FEA473-0E7C-4925-BE1C-3594D3C8A0F0}" dt="2026-06-27T23:25:49.964" v="1826" actId="1076"/>
        <pc:sldMkLst>
          <pc:docMk/>
          <pc:sldMk cId="2215319188" sldId="614"/>
        </pc:sldMkLst>
        <pc:spChg chg="mod">
          <ac:chgData name="Rebecca Lindsay" userId="807ecb4633ac8493" providerId="LiveId" clId="{01FEA473-0E7C-4925-BE1C-3594D3C8A0F0}" dt="2026-06-27T23:21:38.234" v="1821" actId="20577"/>
          <ac:spMkLst>
            <pc:docMk/>
            <pc:sldMk cId="2215319188" sldId="614"/>
            <ac:spMk id="2" creationId="{1A8348CB-9139-12D4-5CC5-E597C2F40302}"/>
          </ac:spMkLst>
        </pc:spChg>
        <pc:picChg chg="add mod">
          <ac:chgData name="Rebecca Lindsay" userId="807ecb4633ac8493" providerId="LiveId" clId="{01FEA473-0E7C-4925-BE1C-3594D3C8A0F0}" dt="2026-06-27T23:25:49.964" v="1826" actId="1076"/>
          <ac:picMkLst>
            <pc:docMk/>
            <pc:sldMk cId="2215319188" sldId="614"/>
            <ac:picMk id="6" creationId="{8B7502B2-2777-6314-CC13-22CC5206D450}"/>
          </ac:picMkLst>
        </pc:picChg>
      </pc:sldChg>
      <pc:sldChg chg="addSp delSp modSp add mod">
        <pc:chgData name="Rebecca Lindsay" userId="807ecb4633ac8493" providerId="LiveId" clId="{01FEA473-0E7C-4925-BE1C-3594D3C8A0F0}" dt="2026-06-27T23:32:52.114" v="1904" actId="1076"/>
        <pc:sldMkLst>
          <pc:docMk/>
          <pc:sldMk cId="2666448076" sldId="615"/>
        </pc:sldMkLst>
        <pc:spChg chg="mod">
          <ac:chgData name="Rebecca Lindsay" userId="807ecb4633ac8493" providerId="LiveId" clId="{01FEA473-0E7C-4925-BE1C-3594D3C8A0F0}" dt="2026-06-27T23:31:24.002" v="1898" actId="20577"/>
          <ac:spMkLst>
            <pc:docMk/>
            <pc:sldMk cId="2666448076" sldId="615"/>
            <ac:spMk id="2" creationId="{9C9D7163-1B65-F4A8-B7BF-3F320CEE2483}"/>
          </ac:spMkLst>
        </pc:spChg>
        <pc:picChg chg="add mod ord">
          <ac:chgData name="Rebecca Lindsay" userId="807ecb4633ac8493" providerId="LiveId" clId="{01FEA473-0E7C-4925-BE1C-3594D3C8A0F0}" dt="2026-06-27T23:32:52.114" v="1904" actId="1076"/>
          <ac:picMkLst>
            <pc:docMk/>
            <pc:sldMk cId="2666448076" sldId="615"/>
            <ac:picMk id="7" creationId="{E1E269B8-3599-780E-CCAE-7EAB71E0B771}"/>
          </ac:picMkLst>
        </pc:picChg>
      </pc:sldChg>
      <pc:sldChg chg="addSp delSp modSp add mod ord">
        <pc:chgData name="Rebecca Lindsay" userId="807ecb4633ac8493" providerId="LiveId" clId="{01FEA473-0E7C-4925-BE1C-3594D3C8A0F0}" dt="2026-06-28T01:13:24.016" v="4127" actId="20577"/>
        <pc:sldMkLst>
          <pc:docMk/>
          <pc:sldMk cId="2016610490" sldId="616"/>
        </pc:sldMkLst>
        <pc:spChg chg="add mod">
          <ac:chgData name="Rebecca Lindsay" userId="807ecb4633ac8493" providerId="LiveId" clId="{01FEA473-0E7C-4925-BE1C-3594D3C8A0F0}" dt="2026-06-28T01:13:24.016" v="4127" actId="20577"/>
          <ac:spMkLst>
            <pc:docMk/>
            <pc:sldMk cId="2016610490" sldId="616"/>
            <ac:spMk id="3" creationId="{50A18614-5D92-51BE-46E2-6D4082A33447}"/>
          </ac:spMkLst>
        </pc:spChg>
        <pc:spChg chg="add mod">
          <ac:chgData name="Rebecca Lindsay" userId="807ecb4633ac8493" providerId="LiveId" clId="{01FEA473-0E7C-4925-BE1C-3594D3C8A0F0}" dt="2026-06-28T00:44:08.963" v="3596" actId="1076"/>
          <ac:spMkLst>
            <pc:docMk/>
            <pc:sldMk cId="2016610490" sldId="616"/>
            <ac:spMk id="4" creationId="{84160078-9071-1642-6129-13D0C7BD4E04}"/>
          </ac:spMkLst>
        </pc:spChg>
        <pc:spChg chg="mod">
          <ac:chgData name="Rebecca Lindsay" userId="807ecb4633ac8493" providerId="LiveId" clId="{01FEA473-0E7C-4925-BE1C-3594D3C8A0F0}" dt="2026-06-28T00:07:34.457" v="2854" actId="14100"/>
          <ac:spMkLst>
            <pc:docMk/>
            <pc:sldMk cId="2016610490" sldId="616"/>
            <ac:spMk id="5" creationId="{8A172023-B22E-0519-BC60-DEF9D331413B}"/>
          </ac:spMkLst>
        </pc:spChg>
        <pc:spChg chg="add mod">
          <ac:chgData name="Rebecca Lindsay" userId="807ecb4633ac8493" providerId="LiveId" clId="{01FEA473-0E7C-4925-BE1C-3594D3C8A0F0}" dt="2026-06-28T00:44:04.623" v="3595" actId="1076"/>
          <ac:spMkLst>
            <pc:docMk/>
            <pc:sldMk cId="2016610490" sldId="616"/>
            <ac:spMk id="7" creationId="{D7625A84-3E4D-139B-FEA5-AA07AAF2913A}"/>
          </ac:spMkLst>
        </pc:spChg>
        <pc:picChg chg="add mod">
          <ac:chgData name="Rebecca Lindsay" userId="807ecb4633ac8493" providerId="LiveId" clId="{01FEA473-0E7C-4925-BE1C-3594D3C8A0F0}" dt="2026-06-28T00:44:40.108" v="3621" actId="1076"/>
          <ac:picMkLst>
            <pc:docMk/>
            <pc:sldMk cId="2016610490" sldId="616"/>
            <ac:picMk id="14" creationId="{C0E40491-800B-0D64-E614-37CF2AB798B8}"/>
          </ac:picMkLst>
        </pc:picChg>
      </pc:sldChg>
      <pc:sldChg chg="modSp add mod ord">
        <pc:chgData name="Rebecca Lindsay" userId="807ecb4633ac8493" providerId="LiveId" clId="{01FEA473-0E7C-4925-BE1C-3594D3C8A0F0}" dt="2026-06-29T21:47:56.781" v="4142" actId="20577"/>
        <pc:sldMkLst>
          <pc:docMk/>
          <pc:sldMk cId="1559369900" sldId="618"/>
        </pc:sldMkLst>
        <pc:spChg chg="mod">
          <ac:chgData name="Rebecca Lindsay" userId="807ecb4633ac8493" providerId="LiveId" clId="{01FEA473-0E7C-4925-BE1C-3594D3C8A0F0}" dt="2026-06-29T21:47:56.781" v="4142" actId="20577"/>
          <ac:spMkLst>
            <pc:docMk/>
            <pc:sldMk cId="1559369900" sldId="618"/>
            <ac:spMk id="3" creationId="{5D287E37-1A24-E394-35B9-591FCBC9B82D}"/>
          </ac:spMkLst>
        </pc:spChg>
      </pc:sldChg>
      <pc:sldChg chg="add ord">
        <pc:chgData name="Rebecca Lindsay" userId="807ecb4633ac8493" providerId="LiveId" clId="{01FEA473-0E7C-4925-BE1C-3594D3C8A0F0}" dt="2026-06-28T00:42:12.527" v="3459"/>
        <pc:sldMkLst>
          <pc:docMk/>
          <pc:sldMk cId="1228746757" sldId="619"/>
        </pc:sldMkLst>
      </pc:sldChg>
      <pc:sldChg chg="addSp delSp modSp add mod ord">
        <pc:chgData name="Rebecca Lindsay" userId="807ecb4633ac8493" providerId="LiveId" clId="{01FEA473-0E7C-4925-BE1C-3594D3C8A0F0}" dt="2026-06-28T00:50:05.734" v="3692" actId="14100"/>
        <pc:sldMkLst>
          <pc:docMk/>
          <pc:sldMk cId="1437167785" sldId="620"/>
        </pc:sldMkLst>
        <pc:spChg chg="mod">
          <ac:chgData name="Rebecca Lindsay" userId="807ecb4633ac8493" providerId="LiveId" clId="{01FEA473-0E7C-4925-BE1C-3594D3C8A0F0}" dt="2026-06-28T00:46:20.303" v="3678" actId="20577"/>
          <ac:spMkLst>
            <pc:docMk/>
            <pc:sldMk cId="1437167785" sldId="620"/>
            <ac:spMk id="3" creationId="{CD250354-9ABC-0703-E4C9-F1391D7335A3}"/>
          </ac:spMkLst>
        </pc:spChg>
        <pc:picChg chg="add mod">
          <ac:chgData name="Rebecca Lindsay" userId="807ecb4633ac8493" providerId="LiveId" clId="{01FEA473-0E7C-4925-BE1C-3594D3C8A0F0}" dt="2026-06-28T00:50:05.734" v="3692" actId="14100"/>
          <ac:picMkLst>
            <pc:docMk/>
            <pc:sldMk cId="1437167785" sldId="620"/>
            <ac:picMk id="10" creationId="{68695BA9-CA3D-B931-4AB8-5EAEDD29E81D}"/>
          </ac:picMkLst>
        </pc:picChg>
      </pc:sldChg>
      <pc:sldChg chg="addSp delSp modSp add mod">
        <pc:chgData name="Rebecca Lindsay" userId="807ecb4633ac8493" providerId="LiveId" clId="{01FEA473-0E7C-4925-BE1C-3594D3C8A0F0}" dt="2026-07-02T18:56:46.507" v="4281" actId="1076"/>
        <pc:sldMkLst>
          <pc:docMk/>
          <pc:sldMk cId="1310746388" sldId="621"/>
        </pc:sldMkLst>
        <pc:spChg chg="add mod">
          <ac:chgData name="Rebecca Lindsay" userId="807ecb4633ac8493" providerId="LiveId" clId="{01FEA473-0E7C-4925-BE1C-3594D3C8A0F0}" dt="2026-07-02T18:56:38.821" v="4279" actId="20577"/>
          <ac:spMkLst>
            <pc:docMk/>
            <pc:sldMk cId="1310746388" sldId="621"/>
            <ac:spMk id="4" creationId="{6B42FB59-7250-C597-B3A5-3A416C11233B}"/>
          </ac:spMkLst>
        </pc:spChg>
        <pc:grpChg chg="del">
          <ac:chgData name="Rebecca Lindsay" userId="807ecb4633ac8493" providerId="LiveId" clId="{01FEA473-0E7C-4925-BE1C-3594D3C8A0F0}" dt="2026-07-02T18:54:59.747" v="4156" actId="478"/>
          <ac:grpSpMkLst>
            <pc:docMk/>
            <pc:sldMk cId="1310746388" sldId="621"/>
            <ac:grpSpMk id="2" creationId="{1AC0D434-6203-6F86-9F07-9FFA81B0D851}"/>
          </ac:grpSpMkLst>
        </pc:grpChg>
        <pc:picChg chg="add mod">
          <ac:chgData name="Rebecca Lindsay" userId="807ecb4633ac8493" providerId="LiveId" clId="{01FEA473-0E7C-4925-BE1C-3594D3C8A0F0}" dt="2026-07-02T18:56:46.507" v="4281" actId="1076"/>
          <ac:picMkLst>
            <pc:docMk/>
            <pc:sldMk cId="1310746388" sldId="621"/>
            <ac:picMk id="3" creationId="{6E97B024-95EC-556B-449F-1BCB67401F3E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 algn="l"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</cdr:x>
      <cdr:y>0.14082</cdr:y>
    </cdr:from>
    <cdr:to>
      <cdr:x>0.98551</cdr:x>
      <cdr:y>0.91609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E981F54C-D7BE-CA66-AEE3-9CE29368C85D}"/>
            </a:ext>
          </a:extLst>
        </cdr:cNvPr>
        <cdr:cNvSpPr txBox="1"/>
      </cdr:nvSpPr>
      <cdr:spPr>
        <a:xfrm xmlns:a="http://schemas.openxmlformats.org/drawingml/2006/main">
          <a:off x="5257800" y="612775"/>
          <a:ext cx="5105400" cy="33734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kern="1200" dirty="0"/>
        </a:p>
      </cdr:txBody>
    </cdr:sp>
  </cdr:relSizeAnchor>
  <cdr:relSizeAnchor xmlns:cdr="http://schemas.openxmlformats.org/drawingml/2006/chartDrawing">
    <cdr:from>
      <cdr:x>0.53406</cdr:x>
      <cdr:y>0.1058</cdr:y>
    </cdr:from>
    <cdr:to>
      <cdr:x>0.89855</cdr:x>
      <cdr:y>0.89383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0265820C-1ACE-7C36-EF1A-F222DF9B4291}"/>
            </a:ext>
          </a:extLst>
        </cdr:cNvPr>
        <cdr:cNvSpPr txBox="1"/>
      </cdr:nvSpPr>
      <cdr:spPr>
        <a:xfrm xmlns:a="http://schemas.openxmlformats.org/drawingml/2006/main">
          <a:off x="5615940" y="460375"/>
          <a:ext cx="3832860" cy="3429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kern="1200" dirty="0"/>
        </a:p>
      </cdr:txBody>
    </cdr:sp>
  </cdr:relSizeAnchor>
  <cdr:relSizeAnchor xmlns:cdr="http://schemas.openxmlformats.org/drawingml/2006/chartDrawing">
    <cdr:from>
      <cdr:x>0</cdr:x>
      <cdr:y>0</cdr:y>
    </cdr:from>
    <cdr:to>
      <cdr:x>0</cdr:x>
      <cdr:y>0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id="{D98367A3-264C-34D1-65FB-1EC59D17E624}"/>
            </a:ext>
          </a:extLst>
        </cdr:cNvPr>
        <cdr:cNvSpPr txBox="1"/>
      </cdr:nvSpPr>
      <cdr:spPr>
        <a:xfrm xmlns:a="http://schemas.openxmlformats.org/drawingml/2006/main">
          <a:off x="-1981200" y="-1981200"/>
          <a:ext cx="0" cy="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3600" b="1" kern="1200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</cdr:x>
      <cdr:y>0</cdr:y>
    </cdr:from>
    <cdr:to>
      <cdr:x>0.50211</cdr:x>
      <cdr:y>1</cdr:y>
    </cdr:to>
    <cdr:pic>
      <cdr:nvPicPr>
        <cdr:cNvPr id="6" name="chart">
          <a:extLst xmlns:a="http://schemas.openxmlformats.org/drawingml/2006/main">
            <a:ext uri="{FF2B5EF4-FFF2-40B4-BE49-F238E27FC236}">
              <a16:creationId xmlns:a16="http://schemas.microsoft.com/office/drawing/2014/main" id="{29DCDFB4-E9F9-5151-1D9E-2DD203A295C4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-609600" y="0"/>
          <a:ext cx="5394800" cy="42672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0.52482</cdr:x>
      <cdr:y>0.04632</cdr:y>
    </cdr:from>
    <cdr:to>
      <cdr:x>0.60993</cdr:x>
      <cdr:y>0.2606</cdr:y>
    </cdr:to>
    <cdr:pic>
      <cdr:nvPicPr>
        <cdr:cNvPr id="8" name="Graphic 7" descr="Badge 6 with solid fill">
          <a:extLst xmlns:a="http://schemas.openxmlformats.org/drawingml/2006/main">
            <a:ext uri="{FF2B5EF4-FFF2-40B4-BE49-F238E27FC236}">
              <a16:creationId xmlns:a16="http://schemas.microsoft.com/office/drawing/2014/main" id="{54ED36E0-4CF6-5BC8-1821-A7BADA6338C2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>
          <a:extLst>
            <a:ext uri="{96DAC541-7B7A-43D3-8B79-37D633B846F1}">
              <asvg:svgBlip xmlns:asvg="http://schemas.microsoft.com/office/drawing/2016/SVG/main" r:embed="rId2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5638800" y="197644"/>
          <a:ext cx="914400" cy="9144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0.59574</cdr:x>
      <cdr:y>0.04632</cdr:y>
    </cdr:from>
    <cdr:to>
      <cdr:x>0.68085</cdr:x>
      <cdr:y>0.2606</cdr:y>
    </cdr:to>
    <cdr:pic>
      <cdr:nvPicPr>
        <cdr:cNvPr id="10" name="Graphic 9" descr="Badge with solid fill">
          <a:extLst xmlns:a="http://schemas.openxmlformats.org/drawingml/2006/main">
            <a:ext uri="{FF2B5EF4-FFF2-40B4-BE49-F238E27FC236}">
              <a16:creationId xmlns:a16="http://schemas.microsoft.com/office/drawing/2014/main" id="{4995F1DC-EF02-671D-E18E-01A5A93EAB6E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>
          <a:extLst>
            <a:ext uri="{96DAC541-7B7A-43D3-8B79-37D633B846F1}">
              <asvg:svgBlip xmlns:asvg="http://schemas.microsoft.com/office/drawing/2016/SVG/main" r:embed="rId3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6400800" y="197644"/>
          <a:ext cx="914400" cy="91440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0.76596</cdr:x>
      <cdr:y>0.75108</cdr:y>
    </cdr:from>
    <cdr:to>
      <cdr:x>0.95745</cdr:x>
      <cdr:y>0.97143</cdr:y>
    </cdr:to>
    <cdr:pic>
      <cdr:nvPicPr>
        <cdr:cNvPr id="11" name="chart">
          <a:extLst xmlns:a="http://schemas.openxmlformats.org/drawingml/2006/main">
            <a:ext uri="{FF2B5EF4-FFF2-40B4-BE49-F238E27FC236}">
              <a16:creationId xmlns:a16="http://schemas.microsoft.com/office/drawing/2014/main" id="{CDC128D3-CE08-AD7D-776E-D6C8158BB885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4"/>
        <a:stretch xmlns:a="http://schemas.openxmlformats.org/drawingml/2006/main">
          <a:fillRect/>
        </a:stretch>
      </cdr:blipFill>
      <cdr:spPr>
        <a:xfrm xmlns:a="http://schemas.openxmlformats.org/drawingml/2006/main">
          <a:off x="8229600" y="3205021"/>
          <a:ext cx="2057400" cy="940259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0.76596</cdr:x>
      <cdr:y>0.1195</cdr:y>
    </cdr:from>
    <cdr:to>
      <cdr:x>0.96668</cdr:x>
      <cdr:y>0.38858</cdr:y>
    </cdr:to>
    <cdr:pic>
      <cdr:nvPicPr>
        <cdr:cNvPr id="12" name="chart">
          <a:extLst xmlns:a="http://schemas.openxmlformats.org/drawingml/2006/main">
            <a:ext uri="{FF2B5EF4-FFF2-40B4-BE49-F238E27FC236}">
              <a16:creationId xmlns:a16="http://schemas.microsoft.com/office/drawing/2014/main" id="{CE9F753F-D825-7EB7-86B2-C4A0A5CE71A8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5"/>
        <a:stretch xmlns:a="http://schemas.openxmlformats.org/drawingml/2006/main">
          <a:fillRect/>
        </a:stretch>
      </cdr:blipFill>
      <cdr:spPr>
        <a:xfrm xmlns:a="http://schemas.openxmlformats.org/drawingml/2006/main">
          <a:off x="8229600" y="509910"/>
          <a:ext cx="2156653" cy="1148252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0.54723</cdr:x>
      <cdr:y>0.29093</cdr:y>
    </cdr:from>
    <cdr:to>
      <cdr:x>0.64426</cdr:x>
      <cdr:y>0.75918</cdr:y>
    </cdr:to>
    <cdr:sp macro="" textlink="">
      <cdr:nvSpPr>
        <cdr:cNvPr id="13" name="Arrow: Up 12">
          <a:extLst xmlns:a="http://schemas.openxmlformats.org/drawingml/2006/main">
            <a:ext uri="{FF2B5EF4-FFF2-40B4-BE49-F238E27FC236}">
              <a16:creationId xmlns:a16="http://schemas.microsoft.com/office/drawing/2014/main" id="{3B2926E9-DF8A-3C67-115C-72A42B8B378F}"/>
            </a:ext>
          </a:extLst>
        </cdr:cNvPr>
        <cdr:cNvSpPr/>
      </cdr:nvSpPr>
      <cdr:spPr>
        <a:xfrm xmlns:a="http://schemas.openxmlformats.org/drawingml/2006/main">
          <a:off x="5879592" y="1241441"/>
          <a:ext cx="1042416" cy="1998123"/>
        </a:xfrm>
        <a:prstGeom xmlns:a="http://schemas.openxmlformats.org/drawingml/2006/main" prst="upArrow">
          <a:avLst/>
        </a:prstGeom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kern="1200"/>
        </a:p>
      </cdr:txBody>
    </cdr:sp>
  </cdr:relSizeAnchor>
  <cdr:relSizeAnchor xmlns:cdr="http://schemas.openxmlformats.org/drawingml/2006/chartDrawing">
    <cdr:from>
      <cdr:x>0.82979</cdr:x>
      <cdr:y>0.41838</cdr:y>
    </cdr:from>
    <cdr:to>
      <cdr:x>0.89135</cdr:x>
      <cdr:y>0.69033</cdr:y>
    </cdr:to>
    <cdr:sp macro="" textlink="">
      <cdr:nvSpPr>
        <cdr:cNvPr id="14" name="Arrow: Up 13">
          <a:extLst xmlns:a="http://schemas.openxmlformats.org/drawingml/2006/main">
            <a:ext uri="{FF2B5EF4-FFF2-40B4-BE49-F238E27FC236}">
              <a16:creationId xmlns:a16="http://schemas.microsoft.com/office/drawing/2014/main" id="{CA6029F9-D1E4-3F0D-DC57-F6273A2F1771}"/>
            </a:ext>
          </a:extLst>
        </cdr:cNvPr>
        <cdr:cNvSpPr/>
      </cdr:nvSpPr>
      <cdr:spPr>
        <a:xfrm xmlns:a="http://schemas.openxmlformats.org/drawingml/2006/main">
          <a:off x="8915400" y="1785310"/>
          <a:ext cx="661416" cy="1160447"/>
        </a:xfrm>
        <a:prstGeom xmlns:a="http://schemas.openxmlformats.org/drawingml/2006/main" prst="upArrow">
          <a:avLst/>
        </a:prstGeom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kern="120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>
            <a:extLst>
              <a:ext uri="{FF2B5EF4-FFF2-40B4-BE49-F238E27FC236}">
                <a16:creationId xmlns:a16="http://schemas.microsoft.com/office/drawing/2014/main" id="{0F7C3254-C123-FF42-BCA8-9A06FD387D3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2579" name="Rectangle 3">
            <a:extLst>
              <a:ext uri="{FF2B5EF4-FFF2-40B4-BE49-F238E27FC236}">
                <a16:creationId xmlns:a16="http://schemas.microsoft.com/office/drawing/2014/main" id="{D0866F6B-90B7-F54F-B643-7795E6B2564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9E07A3CA-6897-C849-B971-8A8A4BAD04AD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2581" name="Rectangle 5">
            <a:extLst>
              <a:ext uri="{FF2B5EF4-FFF2-40B4-BE49-F238E27FC236}">
                <a16:creationId xmlns:a16="http://schemas.microsoft.com/office/drawing/2014/main" id="{8A5B83A4-BB14-524E-8BDA-76B006CA56E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12B99145-9F2C-654B-AE07-13381AE30C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>
            <a:extLst>
              <a:ext uri="{FF2B5EF4-FFF2-40B4-BE49-F238E27FC236}">
                <a16:creationId xmlns:a16="http://schemas.microsoft.com/office/drawing/2014/main" id="{E1294A23-CAEC-EE4E-ADEF-55AAB0BD830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63" name="Rectangle 3">
            <a:extLst>
              <a:ext uri="{FF2B5EF4-FFF2-40B4-BE49-F238E27FC236}">
                <a16:creationId xmlns:a16="http://schemas.microsoft.com/office/drawing/2014/main" id="{87643FAD-F078-FF42-A3AD-E8659219205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A10C3831-7069-DD4B-BA38-951533AAC43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365" name="Rectangle 5">
            <a:extLst>
              <a:ext uri="{FF2B5EF4-FFF2-40B4-BE49-F238E27FC236}">
                <a16:creationId xmlns:a16="http://schemas.microsoft.com/office/drawing/2014/main" id="{2266C8BA-A3FB-494D-AE33-8240249612E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43366" name="Rectangle 6">
            <a:extLst>
              <a:ext uri="{FF2B5EF4-FFF2-40B4-BE49-F238E27FC236}">
                <a16:creationId xmlns:a16="http://schemas.microsoft.com/office/drawing/2014/main" id="{EDBAB848-ABFB-184C-A07F-1C9660A07A5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67" name="Rectangle 7">
            <a:extLst>
              <a:ext uri="{FF2B5EF4-FFF2-40B4-BE49-F238E27FC236}">
                <a16:creationId xmlns:a16="http://schemas.microsoft.com/office/drawing/2014/main" id="{7FE25E44-3D44-124D-91C1-375B4B00BD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C57EBE7B-2F05-6F4B-A07E-F98F473F117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6310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charset="0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Arial" charset="0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Arial" charset="0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Arial" charset="0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Arial" charset="0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8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937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>
          <a:extLst>
            <a:ext uri="{FF2B5EF4-FFF2-40B4-BE49-F238E27FC236}">
              <a16:creationId xmlns:a16="http://schemas.microsoft.com/office/drawing/2014/main" id="{B42E9A83-4920-8C54-AC5E-338749F35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:notes">
            <a:extLst>
              <a:ext uri="{FF2B5EF4-FFF2-40B4-BE49-F238E27FC236}">
                <a16:creationId xmlns:a16="http://schemas.microsoft.com/office/drawing/2014/main" id="{F88A7851-245E-87F0-4B5B-FEAB114A475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85;p4:notes">
            <a:extLst>
              <a:ext uri="{FF2B5EF4-FFF2-40B4-BE49-F238E27FC236}">
                <a16:creationId xmlns:a16="http://schemas.microsoft.com/office/drawing/2014/main" id="{5B506092-6C2D-479A-8F2C-3C5F7924A8A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833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>
          <a:extLst>
            <a:ext uri="{FF2B5EF4-FFF2-40B4-BE49-F238E27FC236}">
              <a16:creationId xmlns:a16="http://schemas.microsoft.com/office/drawing/2014/main" id="{0EBD4C4C-0A30-63CE-293D-3A4F6622F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:notes">
            <a:extLst>
              <a:ext uri="{FF2B5EF4-FFF2-40B4-BE49-F238E27FC236}">
                <a16:creationId xmlns:a16="http://schemas.microsoft.com/office/drawing/2014/main" id="{E9F0017D-55D7-4169-C6AE-55CDAF68AF4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85;p4:notes">
            <a:extLst>
              <a:ext uri="{FF2B5EF4-FFF2-40B4-BE49-F238E27FC236}">
                <a16:creationId xmlns:a16="http://schemas.microsoft.com/office/drawing/2014/main" id="{ED3C1782-1FD9-1B4F-7862-04D15C8946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826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>
          <a:extLst>
            <a:ext uri="{FF2B5EF4-FFF2-40B4-BE49-F238E27FC236}">
              <a16:creationId xmlns:a16="http://schemas.microsoft.com/office/drawing/2014/main" id="{FC335157-EC14-00BD-952A-5DB6C9D2F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:notes">
            <a:extLst>
              <a:ext uri="{FF2B5EF4-FFF2-40B4-BE49-F238E27FC236}">
                <a16:creationId xmlns:a16="http://schemas.microsoft.com/office/drawing/2014/main" id="{B0F08031-09EE-783F-6E3C-7B2532BA77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85;p4:notes">
            <a:extLst>
              <a:ext uri="{FF2B5EF4-FFF2-40B4-BE49-F238E27FC236}">
                <a16:creationId xmlns:a16="http://schemas.microsoft.com/office/drawing/2014/main" id="{F39DECCE-2F8B-E044-7135-4A912024F0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6324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>
          <a:extLst>
            <a:ext uri="{FF2B5EF4-FFF2-40B4-BE49-F238E27FC236}">
              <a16:creationId xmlns:a16="http://schemas.microsoft.com/office/drawing/2014/main" id="{B60ED167-DC39-5CCA-E2CA-F2C6C3FF9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:notes">
            <a:extLst>
              <a:ext uri="{FF2B5EF4-FFF2-40B4-BE49-F238E27FC236}">
                <a16:creationId xmlns:a16="http://schemas.microsoft.com/office/drawing/2014/main" id="{1C21584C-6FA7-E478-A596-5613743520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85;p4:notes">
            <a:extLst>
              <a:ext uri="{FF2B5EF4-FFF2-40B4-BE49-F238E27FC236}">
                <a16:creationId xmlns:a16="http://schemas.microsoft.com/office/drawing/2014/main" id="{A69FEE22-F038-9027-BDE9-2A82F560D9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7651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6BE75-E251-B3D5-F64F-552737402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6E7EF8-8D5B-2E92-C986-28687805E7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FB8DA4-6923-40D1-ABBE-2D08ADF7E6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780826-E3F4-5E73-666F-133A59F73E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7EBE7B-2F05-6F4B-A07E-F98F473F1175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2211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3D72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3D72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6F06BBF-2A18-A849-AE4E-F4D9C9F17E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896600" y="6453665"/>
            <a:ext cx="685800" cy="365125"/>
          </a:xfrm>
        </p:spPr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23F3657-2160-C240-BE4B-3F13DED005ED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3657572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755901"/>
            <a:ext cx="3575123" cy="27553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3810000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3D72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6F06BBF-2A18-A849-AE4E-F4D9C9F17E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23F3657-2160-C240-BE4B-3F13DED005E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072376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144000" cy="1325563"/>
          </a:xfrm>
        </p:spPr>
        <p:txBody>
          <a:bodyPr/>
          <a:lstStyle>
            <a:lvl1pPr>
              <a:defRPr>
                <a:solidFill>
                  <a:srgbClr val="3D72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3D72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3D72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3D72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3D72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3D72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76E67A5-13D7-5D4A-B514-56B0035A0D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869226" y="6462543"/>
            <a:ext cx="685800" cy="365125"/>
          </a:xfrm>
        </p:spPr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A23A651-74F7-F341-962E-24CE74FBB06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6589" y="469488"/>
            <a:ext cx="1700021" cy="131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090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9220200" cy="1325563"/>
          </a:xfrm>
        </p:spPr>
        <p:txBody>
          <a:bodyPr/>
          <a:lstStyle>
            <a:lvl1pPr>
              <a:defRPr>
                <a:solidFill>
                  <a:srgbClr val="3D72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3D72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3D72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3D72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3D72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3D72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36EE674B-31B3-8E46-98F1-07D741D32E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896599" y="6471421"/>
            <a:ext cx="685800" cy="365125"/>
          </a:xfrm>
        </p:spPr>
        <p:txBody>
          <a:bodyPr/>
          <a:lstStyle>
            <a:lvl1pPr>
              <a:defRPr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3FD8675-FFF7-934E-9866-5C099C74F6E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6589" y="469488"/>
            <a:ext cx="1700021" cy="131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944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067800" cy="1325563"/>
          </a:xfrm>
        </p:spPr>
        <p:txBody>
          <a:bodyPr/>
          <a:lstStyle>
            <a:lvl1pPr>
              <a:defRPr>
                <a:solidFill>
                  <a:srgbClr val="3D728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8C4492E4-0A37-4B48-8B9A-D5BE0E5FDF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EC9D495-9CE4-D542-A2F6-7CCEDF1ADDD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6589" y="469488"/>
            <a:ext cx="1700021" cy="131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84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EF1D65D8-8ECD-3B46-900A-999047E0D7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62ACB2F-7F14-7E4B-B462-43599784C6A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208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3D728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rgbClr val="3D728B"/>
                </a:solidFill>
              </a:defRPr>
            </a:lvl1pPr>
            <a:lvl2pPr>
              <a:defRPr sz="2800">
                <a:solidFill>
                  <a:srgbClr val="3D728B"/>
                </a:solidFill>
              </a:defRPr>
            </a:lvl2pPr>
            <a:lvl3pPr>
              <a:defRPr sz="2400">
                <a:solidFill>
                  <a:srgbClr val="3D728B"/>
                </a:solidFill>
              </a:defRPr>
            </a:lvl3pPr>
            <a:lvl4pPr>
              <a:defRPr sz="2000">
                <a:solidFill>
                  <a:srgbClr val="3D728B"/>
                </a:solidFill>
              </a:defRPr>
            </a:lvl4pPr>
            <a:lvl5pPr>
              <a:defRPr sz="2000">
                <a:solidFill>
                  <a:srgbClr val="3D728B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3D728B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8B029615-9753-E643-908C-86831856CB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016DDD4-2D70-B946-BC00-16EF716607F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6589" y="469488"/>
            <a:ext cx="1700021" cy="131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52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E35EFC2-1B67-904A-A82E-2440598BC1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A985964-DE40-3942-BA71-286831555DB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6589" y="469488"/>
            <a:ext cx="1700021" cy="131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1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5250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5B134F9-DA08-DC49-8075-15AF0087E2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02DFF-978C-4947-883F-CF3E4380CB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0745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5AFD43B-D16E-DC40-9652-7825A7DC43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221910-8041-AC49-8B8D-AE4938F056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4462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71D061C0-D974-E849-B895-D72EB96231A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F788FBCE-4649-474E-95E4-2DF06148258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3386D-08BB-064E-9FD4-6527F1D222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5200" y="6111875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EB503BBC-F45C-054B-BE1E-6BDFD5434D38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95872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4" r:id="rId1"/>
    <p:sldLayoutId id="2147484005" r:id="rId2"/>
    <p:sldLayoutId id="2147484006" r:id="rId3"/>
    <p:sldLayoutId id="2147484007" r:id="rId4"/>
    <p:sldLayoutId id="2147484008" r:id="rId5"/>
    <p:sldLayoutId id="2147484009" r:id="rId6"/>
    <p:sldLayoutId id="2147484010" r:id="rId7"/>
    <p:sldLayoutId id="2147484011" r:id="rId8"/>
    <p:sldLayoutId id="2147484012" r:id="rId9"/>
    <p:sldLayoutId id="2147484013" r:id="rId10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rgbClr val="067F98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203864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203864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203864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203864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067F98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067F98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067F98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067F98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067F98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9.jpeg"/><Relationship Id="rId4" Type="http://schemas.openxmlformats.org/officeDocument/2006/relationships/image" Target="../media/image24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5A899575-97E7-0D7E-F15E-C6A4C90C215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643828" y="1618549"/>
            <a:ext cx="6032500" cy="1930614"/>
          </a:xfrm>
        </p:spPr>
        <p:txBody>
          <a:bodyPr rtlCol="0">
            <a:noAutofit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altLang="en-US" sz="2800" dirty="0">
                <a:ea typeface="ＭＳ Ｐゴシック" charset="-128"/>
              </a:rPr>
              <a:t>2026-2027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altLang="en-US" sz="2800" dirty="0">
                <a:ea typeface="ＭＳ Ｐゴシック" charset="-128"/>
              </a:rPr>
              <a:t>P.E.O. Sisterhood NC Chapter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altLang="en-US" sz="4800" b="1" dirty="0">
                <a:ea typeface="ＭＳ Ｐゴシック" charset="-128"/>
              </a:rPr>
              <a:t>Welcome!</a:t>
            </a:r>
            <a:br>
              <a:rPr lang="en-US" altLang="en-US" sz="2800" dirty="0">
                <a:ea typeface="ＭＳ Ｐゴシック" charset="-128"/>
              </a:rPr>
            </a:br>
            <a:br>
              <a:rPr lang="en-US" altLang="en-US" sz="2800" dirty="0">
                <a:ea typeface="ＭＳ Ｐゴシック" charset="-128"/>
              </a:rPr>
            </a:br>
            <a:endParaRPr lang="en-US" altLang="en-US" sz="2800" dirty="0">
              <a:solidFill>
                <a:srgbClr val="3D728B"/>
              </a:solidFill>
              <a:effectLst/>
              <a:ea typeface="ＭＳ Ｐゴシック" charset="-12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B7AC74-329A-6C1A-51EA-C0E16CDB5D52}"/>
              </a:ext>
            </a:extLst>
          </p:cNvPr>
          <p:cNvSpPr txBox="1"/>
          <p:nvPr/>
        </p:nvSpPr>
        <p:spPr>
          <a:xfrm>
            <a:off x="5486400" y="3124200"/>
            <a:ext cx="632460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5400" b="1" dirty="0">
                <a:solidFill>
                  <a:srgbClr val="3D728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Brush Script MT" panose="03060802040406070304" pitchFamily="66" charset="-122"/>
                <a:cs typeface="Arial" panose="020B0604020202020204" pitchFamily="34" charset="0"/>
              </a:rPr>
              <a:t>Learn to Look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sz="2800" dirty="0">
              <a:solidFill>
                <a:srgbClr val="3D728B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Brush Script MT" panose="03060802040406070304" pitchFamily="66" charset="-122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800" dirty="0">
                <a:solidFill>
                  <a:srgbClr val="3D728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Brush Script MT" panose="03060802040406070304" pitchFamily="66" charset="-122"/>
                <a:cs typeface="Arial" panose="020B0604020202020204" pitchFamily="34" charset="0"/>
              </a:rPr>
              <a:t>June 29        7pm – 8:15 pm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447800"/>
            <a:ext cx="4876252" cy="375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007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BF729-07E6-8577-3F90-F7C1670BA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16181-78C6-CCE0-5BAC-617A5DF83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9220200" cy="1325563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                       Facilitators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0393C7B-2BEA-8C95-5665-2A800A4418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7315200" cy="4351338"/>
          </a:xfrm>
        </p:spPr>
        <p:txBody>
          <a:bodyPr wrap="square" anchor="t"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1F6A0D-D57B-EFE7-5AFA-245845B73E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90589" y="6400800"/>
            <a:ext cx="685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0EC9D495-9CE4-D542-A2F6-7CCEDF1ADDD1}" type="slidenum">
              <a:rPr lang="en-US" altLang="en-US" smtClean="0"/>
              <a:pPr>
                <a:spcAft>
                  <a:spcPts val="600"/>
                </a:spcAft>
                <a:defRPr/>
              </a:pPr>
              <a:t>2</a:t>
            </a:fld>
            <a:endParaRPr lang="en-US" alt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0CB3FD-0F6D-F7FD-C9CA-5B0A906CE3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600200"/>
            <a:ext cx="4161532" cy="40417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BBAC6A-0594-9ACA-379A-4DE975E6CF30}"/>
              </a:ext>
            </a:extLst>
          </p:cNvPr>
          <p:cNvSpPr txBox="1"/>
          <p:nvPr/>
        </p:nvSpPr>
        <p:spPr>
          <a:xfrm>
            <a:off x="5486400" y="1600200"/>
            <a:ext cx="598998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u="sng" dirty="0">
                <a:solidFill>
                  <a:srgbClr val="3D728B"/>
                </a:solidFill>
              </a:rPr>
              <a:t>Jenn McDuff</a:t>
            </a:r>
            <a:r>
              <a:rPr lang="en-US" b="1" dirty="0">
                <a:solidFill>
                  <a:srgbClr val="3D728B"/>
                </a:solidFill>
              </a:rPr>
              <a:t>, Chapter AQ Asheville</a:t>
            </a:r>
          </a:p>
          <a:p>
            <a:endParaRPr lang="en-US" b="1" dirty="0">
              <a:solidFill>
                <a:srgbClr val="3D728B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u="sng" dirty="0">
                <a:solidFill>
                  <a:srgbClr val="3D728B"/>
                </a:solidFill>
              </a:rPr>
              <a:t>Rhonda Stark</a:t>
            </a:r>
            <a:r>
              <a:rPr lang="en-US" b="1" dirty="0">
                <a:solidFill>
                  <a:srgbClr val="3D728B"/>
                </a:solidFill>
              </a:rPr>
              <a:t>, Chapter AI Kinston Data Coordinator on NC State Membership Committee</a:t>
            </a:r>
          </a:p>
          <a:p>
            <a:endParaRPr lang="en-US" b="1" dirty="0">
              <a:solidFill>
                <a:srgbClr val="3D728B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u="sng" dirty="0">
                <a:solidFill>
                  <a:srgbClr val="3D728B"/>
                </a:solidFill>
              </a:rPr>
              <a:t>Kristin Tucker</a:t>
            </a:r>
            <a:r>
              <a:rPr lang="en-US" b="1" dirty="0">
                <a:solidFill>
                  <a:srgbClr val="3D728B"/>
                </a:solidFill>
              </a:rPr>
              <a:t>, “KT”, Chapter AG Chapel Hill</a:t>
            </a:r>
          </a:p>
          <a:p>
            <a:endParaRPr lang="en-US" b="1" dirty="0">
              <a:solidFill>
                <a:srgbClr val="3D728B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u="sng" dirty="0">
                <a:solidFill>
                  <a:srgbClr val="3D728B"/>
                </a:solidFill>
              </a:rPr>
              <a:t>Teme Levbarg</a:t>
            </a:r>
            <a:r>
              <a:rPr lang="en-US" b="1" dirty="0">
                <a:solidFill>
                  <a:srgbClr val="3D728B"/>
                </a:solidFill>
              </a:rPr>
              <a:t>, Chapter BD Durham, Member of the Center of Excellence</a:t>
            </a:r>
          </a:p>
          <a:p>
            <a:endParaRPr lang="en-US" b="1" dirty="0">
              <a:solidFill>
                <a:srgbClr val="3D728B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u="sng" dirty="0">
                <a:solidFill>
                  <a:srgbClr val="3D728B"/>
                </a:solidFill>
              </a:rPr>
              <a:t>Becky Murphy,</a:t>
            </a:r>
            <a:r>
              <a:rPr lang="en-US" b="1" dirty="0">
                <a:solidFill>
                  <a:srgbClr val="3D728B"/>
                </a:solidFill>
              </a:rPr>
              <a:t> Chapter AW Waynesville, NC State President</a:t>
            </a:r>
          </a:p>
          <a:p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u="sng" dirty="0">
                <a:solidFill>
                  <a:srgbClr val="3D728B"/>
                </a:solidFill>
              </a:rPr>
              <a:t>Sue Knape,</a:t>
            </a:r>
            <a:r>
              <a:rPr lang="en-US" b="1" dirty="0">
                <a:solidFill>
                  <a:srgbClr val="3D728B"/>
                </a:solidFill>
              </a:rPr>
              <a:t> Chapter C Charlotte, Chair NC State Tech Committee</a:t>
            </a:r>
          </a:p>
        </p:txBody>
      </p:sp>
    </p:spTree>
    <p:extLst>
      <p:ext uri="{BB962C8B-B14F-4D97-AF65-F5344CB8AC3E}">
        <p14:creationId xmlns:p14="http://schemas.microsoft.com/office/powerpoint/2010/main" val="663490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D3003-64B6-0818-A88A-B4D18755B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D684A-BE22-0B11-B3BC-2BA94D260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200"/>
            <a:ext cx="9220200" cy="1371601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                </a:t>
            </a:r>
            <a:r>
              <a:rPr lang="en-US" dirty="0">
                <a:latin typeface="Aptos Black" panose="020B0004020202020204" pitchFamily="34" charset="0"/>
              </a:rPr>
              <a:t>Take Another Look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EB18175-78B4-3A97-040C-EBB68DEB76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1219200"/>
            <a:ext cx="6781800" cy="4957763"/>
          </a:xfrm>
        </p:spPr>
        <p:txBody>
          <a:bodyPr wrap="square" anchor="t">
            <a:normAutofit fontScale="92500" lnSpcReduction="20000"/>
          </a:bodyPr>
          <a:lstStyle/>
          <a:p>
            <a:r>
              <a:rPr lang="en-US" dirty="0">
                <a:solidFill>
                  <a:srgbClr val="067F98"/>
                </a:solidFill>
                <a:latin typeface="Bahnschrift SemiBold" panose="020B0502040204020203" pitchFamily="34" charset="0"/>
              </a:rPr>
              <a:t>General improvement</a:t>
            </a:r>
          </a:p>
          <a:p>
            <a:endParaRPr lang="en-US" dirty="0"/>
          </a:p>
          <a:p>
            <a:r>
              <a:rPr lang="en-US" dirty="0">
                <a:solidFill>
                  <a:srgbClr val="FAA819"/>
                </a:solidFill>
                <a:latin typeface="Britannic Bold" panose="020B0903060703020204" pitchFamily="34" charset="0"/>
              </a:rPr>
              <a:t>Growth in charity</a:t>
            </a:r>
          </a:p>
          <a:p>
            <a:endParaRPr lang="en-US" dirty="0"/>
          </a:p>
          <a:p>
            <a:r>
              <a:rPr lang="en-US" dirty="0">
                <a:solidFill>
                  <a:srgbClr val="40B0E3"/>
                </a:solidFill>
                <a:latin typeface="Georgia Pro Black" panose="020F0502020204030204" pitchFamily="18" charset="0"/>
              </a:rPr>
              <a:t>Obtain all possible wisdom</a:t>
            </a:r>
          </a:p>
          <a:p>
            <a:endParaRPr lang="en-US" dirty="0"/>
          </a:p>
          <a:p>
            <a:r>
              <a:rPr lang="en-US" dirty="0">
                <a:solidFill>
                  <a:srgbClr val="DA4666"/>
                </a:solidFill>
                <a:latin typeface="Berlin Sans FB" panose="020E0602020502020306" pitchFamily="34" charset="0"/>
              </a:rPr>
              <a:t>Use any talent we possess</a:t>
            </a:r>
          </a:p>
          <a:p>
            <a:endParaRPr lang="en-US" dirty="0"/>
          </a:p>
          <a:p>
            <a:r>
              <a:rPr lang="en-US" sz="4300" dirty="0">
                <a:solidFill>
                  <a:srgbClr val="EE1E24"/>
                </a:solidFill>
                <a:latin typeface="LilyUPC" panose="020B0502040204020203" pitchFamily="34" charset="-34"/>
                <a:cs typeface="LilyUPC" panose="020B0502040204020203" pitchFamily="34" charset="-34"/>
              </a:rPr>
              <a:t>Full import of P.E.O.</a:t>
            </a:r>
          </a:p>
          <a:p>
            <a:endParaRPr lang="en-US" dirty="0"/>
          </a:p>
          <a:p>
            <a:r>
              <a:rPr lang="en-US" sz="2600" dirty="0">
                <a:solidFill>
                  <a:srgbClr val="0070C0"/>
                </a:solidFill>
                <a:latin typeface="Congenial Black" panose="02000503040000020004" pitchFamily="2" charset="0"/>
              </a:rPr>
              <a:t>Under all circumstances show a loving concern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9" name="Content Placeholder 6">
            <a:extLst>
              <a:ext uri="{FF2B5EF4-FFF2-40B4-BE49-F238E27FC236}">
                <a16:creationId xmlns:a16="http://schemas.microsoft.com/office/drawing/2014/main" id="{118105C1-E05E-9492-9B6E-D5541779AC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1905000"/>
            <a:ext cx="3429000" cy="3247402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69C128-35A5-C62D-7E63-550EA27D22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90589" y="6400800"/>
            <a:ext cx="685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0EC9D495-9CE4-D542-A2F6-7CCEDF1ADDD1}" type="slidenum">
              <a:rPr lang="en-US" altLang="en-US" smtClean="0"/>
              <a:pPr>
                <a:spcAft>
                  <a:spcPts val="600"/>
                </a:spcAft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62446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ABC52-2FAE-DBB6-86CA-2A15BD753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348CB-9139-12D4-5CC5-E597C2F40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200"/>
            <a:ext cx="9220200" cy="1371601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                </a:t>
            </a:r>
            <a:r>
              <a:rPr lang="en-US" dirty="0">
                <a:latin typeface="Aptos Black" panose="020B0004020202020204" pitchFamily="34" charset="0"/>
              </a:rPr>
              <a:t>Move the Needle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1DCEEE-3603-40F6-D4B8-B5FFD459D5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90589" y="6400800"/>
            <a:ext cx="685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0EC9D495-9CE4-D542-A2F6-7CCEDF1ADDD1}" type="slidenum">
              <a:rPr lang="en-US" altLang="en-US" smtClean="0"/>
              <a:pPr>
                <a:spcAft>
                  <a:spcPts val="600"/>
                </a:spcAft>
                <a:defRPr/>
              </a:pPr>
              <a:t>4</a:t>
            </a:fld>
            <a:endParaRPr lang="en-US" alt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B7502B2-2777-6314-CC13-22CC5206D45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066800"/>
            <a:ext cx="6194994" cy="495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319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A0C11-D8AC-02E7-06E4-3DF8897AE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D7163-1B65-F4A8-B7BF-3F320CEE2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200"/>
            <a:ext cx="9220200" cy="1371601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          </a:t>
            </a:r>
            <a:r>
              <a:rPr lang="en-US" sz="3200" dirty="0">
                <a:latin typeface="Aptos Black" panose="020B0004020202020204" pitchFamily="34" charset="0"/>
              </a:rPr>
              <a:t>One Degree Shift – Different Place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B08274-D009-E5DF-E507-8F8E400E34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90589" y="6400800"/>
            <a:ext cx="685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0EC9D495-9CE4-D542-A2F6-7CCEDF1ADDD1}" type="slidenum">
              <a:rPr lang="en-US" altLang="en-US" smtClean="0"/>
              <a:pPr>
                <a:spcAft>
                  <a:spcPts val="600"/>
                </a:spcAft>
                <a:defRPr/>
              </a:pPr>
              <a:t>5</a:t>
            </a:fld>
            <a:endParaRPr lang="en-US" alt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1E269B8-3599-780E-CCAE-7EAB71E0B77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3200400" y="1066800"/>
            <a:ext cx="4953000" cy="4986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6448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20C38-E959-E9C3-B657-020B47E33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DB224-DF11-A5F6-F8FB-C0FCA4056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      Increase Member Engagement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05EED97-A5C2-4FBC-4200-A6A3DEB04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0766" y="2057400"/>
            <a:ext cx="10523034" cy="4114800"/>
          </a:xfrm>
          <a:solidFill>
            <a:schemeClr val="bg1">
              <a:lumMod val="95000"/>
            </a:schemeClr>
          </a:solidFill>
          <a:effectLst>
            <a:softEdge rad="12700"/>
          </a:effectLst>
        </p:spPr>
        <p:txBody>
          <a:bodyPr/>
          <a:lstStyle/>
          <a:p>
            <a:pPr algn="r"/>
            <a:r>
              <a:rPr lang="en-US" sz="2400" b="1" dirty="0"/>
              <a:t>Increase Participation</a:t>
            </a:r>
          </a:p>
          <a:p>
            <a:pPr algn="r"/>
            <a:endParaRPr lang="en-US" sz="2400" b="1" dirty="0"/>
          </a:p>
          <a:p>
            <a:pPr algn="r"/>
            <a:r>
              <a:rPr lang="en-US" sz="2400" b="1" dirty="0"/>
              <a:t>Create Pipeline for Leadership</a:t>
            </a:r>
          </a:p>
          <a:p>
            <a:pPr algn="r"/>
            <a:endParaRPr lang="en-US" sz="2400" b="1" dirty="0"/>
          </a:p>
          <a:p>
            <a:pPr algn="r"/>
            <a:r>
              <a:rPr lang="en-US" sz="2400" b="1" dirty="0"/>
              <a:t>Increase Membership</a:t>
            </a:r>
          </a:p>
          <a:p>
            <a:pPr algn="r"/>
            <a:endParaRPr lang="en-US" sz="2400" b="1" dirty="0"/>
          </a:p>
          <a:p>
            <a:pPr algn="r"/>
            <a:r>
              <a:rPr lang="en-US" sz="2400" b="1" dirty="0"/>
              <a:t>Reduce Inactive Sisters</a:t>
            </a:r>
          </a:p>
          <a:p>
            <a:pPr algn="r"/>
            <a:endParaRPr lang="en-US" sz="2400" b="1" dirty="0"/>
          </a:p>
          <a:p>
            <a:pPr algn="r"/>
            <a:r>
              <a:rPr lang="en-US" sz="2400" b="1" dirty="0"/>
              <a:t>Support Chapter Vitality</a:t>
            </a:r>
          </a:p>
          <a:p>
            <a:pPr algn="r"/>
            <a:endParaRPr lang="en-US" sz="2400" dirty="0"/>
          </a:p>
          <a:p>
            <a:pPr marL="0" indent="0" algn="r">
              <a:buNone/>
            </a:pPr>
            <a:endParaRPr lang="en-US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4B73DF-9F6C-F606-8BAC-E299C7AC43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C9D495-9CE4-D542-A2F6-7CCEDF1ADDD1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888F45-96E0-EAE6-EE63-E509D5ABF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06" y="1690687"/>
            <a:ext cx="5270594" cy="463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432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1A34B-A735-038A-11DC-953983180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6F7D2-277F-FCB7-1442-BD1BD32EC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38200"/>
            <a:ext cx="9372600" cy="808830"/>
          </a:xfrm>
        </p:spPr>
        <p:txBody>
          <a:bodyPr/>
          <a:lstStyle/>
          <a:p>
            <a:br>
              <a:rPr lang="en-US" dirty="0"/>
            </a:br>
            <a:br>
              <a:rPr lang="en-US" dirty="0"/>
            </a:br>
            <a:r>
              <a:rPr lang="en-US" b="1" dirty="0">
                <a:latin typeface="Baguet Script" panose="00000500000000000000" pitchFamily="2" charset="0"/>
              </a:rPr>
              <a:t>Pause…..</a:t>
            </a:r>
            <a:br>
              <a:rPr lang="en-US" dirty="0"/>
            </a:br>
            <a:r>
              <a:rPr lang="en-US" dirty="0"/>
              <a:t>    Recognize the Dead End</a:t>
            </a:r>
            <a:br>
              <a:rPr lang="en-US" dirty="0"/>
            </a:br>
            <a:r>
              <a:rPr lang="en-US" dirty="0"/>
              <a:t>           Take a Breath</a:t>
            </a:r>
            <a:br>
              <a:rPr lang="en-US" dirty="0"/>
            </a:br>
            <a:r>
              <a:rPr lang="en-US" dirty="0"/>
              <a:t>     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1303C57-C20A-248F-E218-11CA7F6796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609600"/>
            <a:ext cx="10972800" cy="556736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4400" b="1" dirty="0">
                <a:latin typeface="Baguet Script" panose="00000500000000000000" pitchFamily="2" charset="0"/>
              </a:rPr>
              <a:t>You could say…….</a:t>
            </a:r>
          </a:p>
          <a:p>
            <a:r>
              <a:rPr lang="en-US" dirty="0"/>
              <a:t>That makes sense. </a:t>
            </a:r>
          </a:p>
          <a:p>
            <a:r>
              <a:rPr lang="en-US" dirty="0"/>
              <a:t>Many of us have done just that in </a:t>
            </a:r>
          </a:p>
          <a:p>
            <a:pPr marL="0" indent="0">
              <a:buNone/>
            </a:pPr>
            <a:r>
              <a:rPr lang="en-US" dirty="0"/>
              <a:t>our families. </a:t>
            </a:r>
          </a:p>
          <a:p>
            <a:r>
              <a:rPr lang="en-US" dirty="0"/>
              <a:t>She is so interesting. </a:t>
            </a:r>
          </a:p>
          <a:p>
            <a:r>
              <a:rPr lang="en-US" dirty="0"/>
              <a:t>I love her.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C1645E-B9E7-66BC-C5F1-301EB76945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C9D495-9CE4-D542-A2F6-7CCEDF1ADDD1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FC2AF9-AC52-4240-5688-F9D20BB691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173" y="1942056"/>
            <a:ext cx="4625741" cy="3939881"/>
          </a:xfrm>
          <a:prstGeom prst="rect">
            <a:avLst/>
          </a:prstGeom>
        </p:spPr>
      </p:pic>
      <p:sp>
        <p:nvSpPr>
          <p:cNvPr id="7" name="Star: 5 Points 6">
            <a:extLst>
              <a:ext uri="{FF2B5EF4-FFF2-40B4-BE49-F238E27FC236}">
                <a16:creationId xmlns:a16="http://schemas.microsoft.com/office/drawing/2014/main" id="{D5FB285B-9E51-CD7E-8E41-88790F791C8C}"/>
              </a:ext>
            </a:extLst>
          </p:cNvPr>
          <p:cNvSpPr/>
          <p:nvPr/>
        </p:nvSpPr>
        <p:spPr>
          <a:xfrm>
            <a:off x="609600" y="1143000"/>
            <a:ext cx="685800" cy="641893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AB0AB397-7CBE-2D7E-EE86-2ED652E470F1}"/>
              </a:ext>
            </a:extLst>
          </p:cNvPr>
          <p:cNvSpPr/>
          <p:nvPr/>
        </p:nvSpPr>
        <p:spPr>
          <a:xfrm>
            <a:off x="1676400" y="1784893"/>
            <a:ext cx="685800" cy="641893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744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>
          <a:extLst>
            <a:ext uri="{FF2B5EF4-FFF2-40B4-BE49-F238E27FC236}">
              <a16:creationId xmlns:a16="http://schemas.microsoft.com/office/drawing/2014/main" id="{238DE2C2-BEF6-159E-DC71-AE74E407A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87036C12-AA38-3AB2-0992-00AB089096D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643828" y="914400"/>
            <a:ext cx="6032500" cy="2634763"/>
          </a:xfrm>
        </p:spPr>
        <p:txBody>
          <a:bodyPr rtlCol="0">
            <a:noAutofit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br>
              <a:rPr lang="en-US" altLang="en-US" sz="2800" dirty="0">
                <a:ea typeface="ＭＳ Ｐゴシック" charset="-128"/>
              </a:rPr>
            </a:br>
            <a:br>
              <a:rPr lang="en-US" altLang="en-US" sz="2800" dirty="0">
                <a:ea typeface="ＭＳ Ｐゴシック" charset="-128"/>
              </a:rPr>
            </a:br>
            <a:endParaRPr lang="en-US" altLang="en-US" sz="2800" dirty="0">
              <a:solidFill>
                <a:srgbClr val="3D728B"/>
              </a:solidFill>
              <a:effectLst/>
              <a:ea typeface="ＭＳ Ｐゴシック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8DD6FEC-DCAA-5851-DD09-F3B37EB40E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447800"/>
            <a:ext cx="4876252" cy="37581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D287E37-1A24-E394-35B9-591FCBC9B82D}"/>
              </a:ext>
            </a:extLst>
          </p:cNvPr>
          <p:cNvSpPr txBox="1"/>
          <p:nvPr/>
        </p:nvSpPr>
        <p:spPr>
          <a:xfrm>
            <a:off x="6477000" y="1066800"/>
            <a:ext cx="457200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2800" b="1" dirty="0"/>
              <a:t>Shift your Perspective</a:t>
            </a:r>
          </a:p>
          <a:p>
            <a:endParaRPr lang="en-US" sz="3200" b="1" dirty="0"/>
          </a:p>
          <a:p>
            <a:endParaRPr lang="en-US" dirty="0"/>
          </a:p>
          <a:p>
            <a:r>
              <a:rPr lang="en-US" sz="2800" b="1" dirty="0"/>
              <a:t>What Else is Possible?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  <p:sp>
        <p:nvSpPr>
          <p:cNvPr id="4" name="Sun 3">
            <a:extLst>
              <a:ext uri="{FF2B5EF4-FFF2-40B4-BE49-F238E27FC236}">
                <a16:creationId xmlns:a16="http://schemas.microsoft.com/office/drawing/2014/main" id="{86CA76C2-3BF2-DE28-7BDD-E273CC3F4A78}"/>
              </a:ext>
            </a:extLst>
          </p:cNvPr>
          <p:cNvSpPr/>
          <p:nvPr/>
        </p:nvSpPr>
        <p:spPr>
          <a:xfrm>
            <a:off x="5862831" y="2521967"/>
            <a:ext cx="610148" cy="633997"/>
          </a:xfrm>
          <a:prstGeom prst="su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un 6">
            <a:extLst>
              <a:ext uri="{FF2B5EF4-FFF2-40B4-BE49-F238E27FC236}">
                <a16:creationId xmlns:a16="http://schemas.microsoft.com/office/drawing/2014/main" id="{81287400-7DDE-A18A-54E2-191E5099E65D}"/>
              </a:ext>
            </a:extLst>
          </p:cNvPr>
          <p:cNvSpPr/>
          <p:nvPr/>
        </p:nvSpPr>
        <p:spPr>
          <a:xfrm>
            <a:off x="5875272" y="3711149"/>
            <a:ext cx="610148" cy="633997"/>
          </a:xfrm>
          <a:prstGeom prst="su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369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>
          <a:extLst>
            <a:ext uri="{FF2B5EF4-FFF2-40B4-BE49-F238E27FC236}">
              <a16:creationId xmlns:a16="http://schemas.microsoft.com/office/drawing/2014/main" id="{17B90CBA-AA28-4AA7-2A5B-04255DFE2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5E19A4F3-6026-0684-2F15-3037890E813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643828" y="914400"/>
            <a:ext cx="6032500" cy="2634763"/>
          </a:xfrm>
        </p:spPr>
        <p:txBody>
          <a:bodyPr rtlCol="0">
            <a:noAutofit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br>
              <a:rPr lang="en-US" altLang="en-US" sz="2800" dirty="0">
                <a:ea typeface="ＭＳ Ｐゴシック" charset="-128"/>
              </a:rPr>
            </a:br>
            <a:br>
              <a:rPr lang="en-US" altLang="en-US" sz="2800" dirty="0">
                <a:ea typeface="ＭＳ Ｐゴシック" charset="-128"/>
              </a:rPr>
            </a:br>
            <a:endParaRPr lang="en-US" altLang="en-US" sz="2800" dirty="0">
              <a:solidFill>
                <a:srgbClr val="3D728B"/>
              </a:solidFill>
              <a:effectLst/>
              <a:ea typeface="ＭＳ Ｐゴシック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F8D676-801E-87C5-5854-11F173F64585}"/>
              </a:ext>
            </a:extLst>
          </p:cNvPr>
          <p:cNvSpPr txBox="1"/>
          <p:nvPr/>
        </p:nvSpPr>
        <p:spPr>
          <a:xfrm>
            <a:off x="6477000" y="1066800"/>
            <a:ext cx="4572000" cy="658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Strengths!</a:t>
            </a:r>
          </a:p>
          <a:p>
            <a:endParaRPr lang="en-US" sz="3200" b="1" dirty="0"/>
          </a:p>
          <a:p>
            <a:r>
              <a:rPr lang="en-US" sz="3200" b="1" dirty="0"/>
              <a:t>What am I good at?</a:t>
            </a:r>
          </a:p>
          <a:p>
            <a:endParaRPr lang="en-US" sz="3200" b="1" dirty="0"/>
          </a:p>
          <a:p>
            <a:r>
              <a:rPr lang="en-US" sz="3200" b="1" dirty="0"/>
              <a:t>Strengths are Tools</a:t>
            </a:r>
          </a:p>
          <a:p>
            <a:endParaRPr lang="en-US" sz="3200" b="1" dirty="0"/>
          </a:p>
          <a:p>
            <a:r>
              <a:rPr lang="en-US" sz="2800" b="1" dirty="0"/>
              <a:t>What is my Advantage?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  <p:sp>
        <p:nvSpPr>
          <p:cNvPr id="4" name="Sun 3">
            <a:extLst>
              <a:ext uri="{FF2B5EF4-FFF2-40B4-BE49-F238E27FC236}">
                <a16:creationId xmlns:a16="http://schemas.microsoft.com/office/drawing/2014/main" id="{D585EE17-B5EF-CDD5-5D71-BA7C3565095E}"/>
              </a:ext>
            </a:extLst>
          </p:cNvPr>
          <p:cNvSpPr/>
          <p:nvPr/>
        </p:nvSpPr>
        <p:spPr>
          <a:xfrm>
            <a:off x="5886888" y="1981200"/>
            <a:ext cx="610148" cy="633997"/>
          </a:xfrm>
          <a:prstGeom prst="su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Sun 6">
            <a:extLst>
              <a:ext uri="{FF2B5EF4-FFF2-40B4-BE49-F238E27FC236}">
                <a16:creationId xmlns:a16="http://schemas.microsoft.com/office/drawing/2014/main" id="{4E2C0D3E-B2CC-B1BC-2011-E860D1F63259}"/>
              </a:ext>
            </a:extLst>
          </p:cNvPr>
          <p:cNvSpPr/>
          <p:nvPr/>
        </p:nvSpPr>
        <p:spPr>
          <a:xfrm>
            <a:off x="5875642" y="2880854"/>
            <a:ext cx="610148" cy="633997"/>
          </a:xfrm>
          <a:prstGeom prst="su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EBF1B0-32BB-4D21-1AAA-91E458AB7D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587" y="1052729"/>
            <a:ext cx="4520227" cy="4972250"/>
          </a:xfrm>
          <a:prstGeom prst="rect">
            <a:avLst/>
          </a:prstGeom>
        </p:spPr>
      </p:pic>
      <p:sp>
        <p:nvSpPr>
          <p:cNvPr id="11" name="Sun 10">
            <a:extLst>
              <a:ext uri="{FF2B5EF4-FFF2-40B4-BE49-F238E27FC236}">
                <a16:creationId xmlns:a16="http://schemas.microsoft.com/office/drawing/2014/main" id="{7476D544-9FC4-B998-0D64-0A0199CD5BDA}"/>
              </a:ext>
            </a:extLst>
          </p:cNvPr>
          <p:cNvSpPr/>
          <p:nvPr/>
        </p:nvSpPr>
        <p:spPr>
          <a:xfrm>
            <a:off x="5866852" y="3891880"/>
            <a:ext cx="610148" cy="633997"/>
          </a:xfrm>
          <a:prstGeom prst="su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746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8BAA7-EA80-F4E8-F810-CF25313D7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D5E0F-C205-EF3A-1342-72951C2AD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9220200" cy="1325563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    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7A6B2C-42E2-F672-C43F-DB4A550B4B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3" r="22723" b="-1"/>
          <a:stretch>
            <a:fillRect/>
          </a:stretch>
        </p:blipFill>
        <p:spPr>
          <a:xfrm>
            <a:off x="660501" y="1295401"/>
            <a:ext cx="5262887" cy="4419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862929-85AF-B0FE-30C1-E42F0B092C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05600" y="1905000"/>
            <a:ext cx="4648199" cy="4271963"/>
          </a:xfrm>
        </p:spPr>
        <p:txBody>
          <a:bodyPr wrap="square" anchor="t">
            <a:normAutofit fontScale="25000" lnSpcReduction="20000"/>
          </a:bodyPr>
          <a:lstStyle/>
          <a:p>
            <a:endParaRPr lang="en-US" dirty="0"/>
          </a:p>
          <a:p>
            <a:r>
              <a:rPr lang="en-US" sz="11200" b="1" dirty="0"/>
              <a:t>Don’t need a huge move</a:t>
            </a:r>
          </a:p>
          <a:p>
            <a:pPr marL="0" indent="0">
              <a:buNone/>
            </a:pPr>
            <a:endParaRPr lang="en-US" sz="9800" b="1" dirty="0"/>
          </a:p>
          <a:p>
            <a:r>
              <a:rPr lang="en-US" sz="11200" b="1" dirty="0"/>
              <a:t>Small steps create </a:t>
            </a:r>
          </a:p>
          <a:p>
            <a:pPr marL="0" indent="0">
              <a:buNone/>
            </a:pPr>
            <a:r>
              <a:rPr lang="en-US" sz="11200" b="1" dirty="0"/>
              <a:t>    long-lasting change </a:t>
            </a:r>
          </a:p>
          <a:p>
            <a:pPr marL="0" indent="0">
              <a:buNone/>
            </a:pPr>
            <a:endParaRPr lang="en-US" sz="9800" b="1" dirty="0"/>
          </a:p>
          <a:p>
            <a:r>
              <a:rPr lang="en-US" sz="11200" b="1" dirty="0"/>
              <a:t>Habits and a renewed        culture are created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6A7BFD-4F0E-3A5D-EE5C-0BB80FF3E6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896599" y="6471421"/>
            <a:ext cx="685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0EC9D495-9CE4-D542-A2F6-7CCEDF1ADDD1}" type="slidenum">
              <a:rPr lang="en-US" altLang="en-US" smtClean="0"/>
              <a:pPr>
                <a:spcAft>
                  <a:spcPts val="600"/>
                </a:spcAft>
                <a:defRPr/>
              </a:pPr>
              <a:t>10</a:t>
            </a:fld>
            <a:endParaRPr lang="en-US" altLang="en-US" dirty="0"/>
          </a:p>
        </p:txBody>
      </p:sp>
      <p:sp>
        <p:nvSpPr>
          <p:cNvPr id="8" name="Sun 7">
            <a:extLst>
              <a:ext uri="{FF2B5EF4-FFF2-40B4-BE49-F238E27FC236}">
                <a16:creationId xmlns:a16="http://schemas.microsoft.com/office/drawing/2014/main" id="{BD29F1BA-FE7C-A4A8-67D3-28574BED45AD}"/>
              </a:ext>
            </a:extLst>
          </p:cNvPr>
          <p:cNvSpPr/>
          <p:nvPr/>
        </p:nvSpPr>
        <p:spPr>
          <a:xfrm>
            <a:off x="1600200" y="631815"/>
            <a:ext cx="610148" cy="633997"/>
          </a:xfrm>
          <a:prstGeom prst="su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5E4E52-4A57-399B-F810-9EA2AC2D0252}"/>
              </a:ext>
            </a:extLst>
          </p:cNvPr>
          <p:cNvSpPr txBox="1"/>
          <p:nvPr/>
        </p:nvSpPr>
        <p:spPr>
          <a:xfrm>
            <a:off x="838200" y="681037"/>
            <a:ext cx="541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              </a:t>
            </a:r>
            <a:r>
              <a:rPr lang="en-US" sz="3200" b="1" dirty="0">
                <a:solidFill>
                  <a:srgbClr val="067F98"/>
                </a:solidFill>
                <a:latin typeface="Congenial Black" panose="02000503040000020004" pitchFamily="2" charset="0"/>
              </a:rPr>
              <a:t>Simple Action</a:t>
            </a:r>
          </a:p>
        </p:txBody>
      </p:sp>
      <p:sp>
        <p:nvSpPr>
          <p:cNvPr id="11" name="Sun 10">
            <a:extLst>
              <a:ext uri="{FF2B5EF4-FFF2-40B4-BE49-F238E27FC236}">
                <a16:creationId xmlns:a16="http://schemas.microsoft.com/office/drawing/2014/main" id="{F41545B4-85D8-D74C-C5AA-DF9DF71CAF1B}"/>
              </a:ext>
            </a:extLst>
          </p:cNvPr>
          <p:cNvSpPr/>
          <p:nvPr/>
        </p:nvSpPr>
        <p:spPr>
          <a:xfrm>
            <a:off x="6073681" y="1949644"/>
            <a:ext cx="610148" cy="633997"/>
          </a:xfrm>
          <a:prstGeom prst="su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un 12">
            <a:extLst>
              <a:ext uri="{FF2B5EF4-FFF2-40B4-BE49-F238E27FC236}">
                <a16:creationId xmlns:a16="http://schemas.microsoft.com/office/drawing/2014/main" id="{B313DA5B-FD56-3F56-468D-7D3988CBBA41}"/>
              </a:ext>
            </a:extLst>
          </p:cNvPr>
          <p:cNvSpPr/>
          <p:nvPr/>
        </p:nvSpPr>
        <p:spPr>
          <a:xfrm>
            <a:off x="6073681" y="2890724"/>
            <a:ext cx="610148" cy="633997"/>
          </a:xfrm>
          <a:prstGeom prst="su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un 14">
            <a:extLst>
              <a:ext uri="{FF2B5EF4-FFF2-40B4-BE49-F238E27FC236}">
                <a16:creationId xmlns:a16="http://schemas.microsoft.com/office/drawing/2014/main" id="{BE91050E-54B4-2E91-B578-8AA6F9384F0B}"/>
              </a:ext>
            </a:extLst>
          </p:cNvPr>
          <p:cNvSpPr/>
          <p:nvPr/>
        </p:nvSpPr>
        <p:spPr>
          <a:xfrm>
            <a:off x="6112712" y="3957361"/>
            <a:ext cx="610148" cy="633997"/>
          </a:xfrm>
          <a:prstGeom prst="su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200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>
          <a:extLst>
            <a:ext uri="{FF2B5EF4-FFF2-40B4-BE49-F238E27FC236}">
              <a16:creationId xmlns:a16="http://schemas.microsoft.com/office/drawing/2014/main" id="{8DAF01AC-27D7-8DAC-8A7C-0CC60F110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8A172023-B22E-0519-BC60-DEF9D331413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643828" y="914400"/>
            <a:ext cx="6032500" cy="2634763"/>
          </a:xfrm>
        </p:spPr>
        <p:txBody>
          <a:bodyPr rtlCol="0">
            <a:noAutofit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br>
              <a:rPr lang="en-US" altLang="en-US" sz="2800" dirty="0">
                <a:ea typeface="ＭＳ Ｐゴシック" charset="-128"/>
              </a:rPr>
            </a:br>
            <a:br>
              <a:rPr lang="en-US" altLang="en-US" sz="2800" dirty="0">
                <a:ea typeface="ＭＳ Ｐゴシック" charset="-128"/>
              </a:rPr>
            </a:br>
            <a:endParaRPr lang="en-US" altLang="en-US" sz="2800" dirty="0">
              <a:solidFill>
                <a:srgbClr val="3D728B"/>
              </a:solidFill>
              <a:effectLst/>
              <a:ea typeface="ＭＳ Ｐゴシック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A18614-5D92-51BE-46E2-6D4082A33447}"/>
              </a:ext>
            </a:extLst>
          </p:cNvPr>
          <p:cNvSpPr txBox="1"/>
          <p:nvPr/>
        </p:nvSpPr>
        <p:spPr>
          <a:xfrm>
            <a:off x="6477000" y="1066800"/>
            <a:ext cx="4572000" cy="8063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New Path</a:t>
            </a:r>
          </a:p>
          <a:p>
            <a:endParaRPr lang="en-US" sz="3200" b="1" dirty="0"/>
          </a:p>
          <a:p>
            <a:r>
              <a:rPr lang="en-US" sz="3200" b="1" dirty="0"/>
              <a:t>Actions Open the Door for Connection</a:t>
            </a:r>
          </a:p>
          <a:p>
            <a:endParaRPr lang="en-US" sz="3200" b="1" dirty="0"/>
          </a:p>
          <a:p>
            <a:r>
              <a:rPr lang="en-US" sz="3200" b="1" dirty="0"/>
              <a:t>You are Building Sisterhood</a:t>
            </a:r>
          </a:p>
          <a:p>
            <a:endParaRPr lang="en-US" sz="3200" b="1" dirty="0"/>
          </a:p>
          <a:p>
            <a:endParaRPr lang="en-US" sz="3200" b="1" dirty="0"/>
          </a:p>
          <a:p>
            <a:endParaRPr lang="en-US" sz="2800" b="1" dirty="0"/>
          </a:p>
          <a:p>
            <a:endParaRPr lang="en-US" sz="3200" b="1" dirty="0"/>
          </a:p>
          <a:p>
            <a:endParaRPr lang="en-US" sz="3200" b="1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  <p:sp>
        <p:nvSpPr>
          <p:cNvPr id="4" name="Sun 3">
            <a:extLst>
              <a:ext uri="{FF2B5EF4-FFF2-40B4-BE49-F238E27FC236}">
                <a16:creationId xmlns:a16="http://schemas.microsoft.com/office/drawing/2014/main" id="{84160078-9071-1642-6129-13D0C7BD4E04}"/>
              </a:ext>
            </a:extLst>
          </p:cNvPr>
          <p:cNvSpPr/>
          <p:nvPr/>
        </p:nvSpPr>
        <p:spPr>
          <a:xfrm>
            <a:off x="5866852" y="2231781"/>
            <a:ext cx="610148" cy="633997"/>
          </a:xfrm>
          <a:prstGeom prst="su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Sun 6">
            <a:extLst>
              <a:ext uri="{FF2B5EF4-FFF2-40B4-BE49-F238E27FC236}">
                <a16:creationId xmlns:a16="http://schemas.microsoft.com/office/drawing/2014/main" id="{D7625A84-3E4D-139B-FEA5-AA07AAF2913A}"/>
              </a:ext>
            </a:extLst>
          </p:cNvPr>
          <p:cNvSpPr/>
          <p:nvPr/>
        </p:nvSpPr>
        <p:spPr>
          <a:xfrm>
            <a:off x="5876870" y="3681997"/>
            <a:ext cx="610148" cy="633997"/>
          </a:xfrm>
          <a:prstGeom prst="su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0E40491-800B-0D64-E614-37CF2AB798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09" y="1219200"/>
            <a:ext cx="4999153" cy="4229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610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>
          <a:extLst>
            <a:ext uri="{FF2B5EF4-FFF2-40B4-BE49-F238E27FC236}">
              <a16:creationId xmlns:a16="http://schemas.microsoft.com/office/drawing/2014/main" id="{23054394-F6A5-643C-F91C-108D0B871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88325165-030C-0382-3BA5-5E894AA0BF2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643828" y="914400"/>
            <a:ext cx="6032500" cy="2634763"/>
          </a:xfrm>
        </p:spPr>
        <p:txBody>
          <a:bodyPr rtlCol="0">
            <a:noAutofit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br>
              <a:rPr lang="en-US" altLang="en-US" sz="2800" dirty="0">
                <a:ea typeface="ＭＳ Ｐゴシック" charset="-128"/>
              </a:rPr>
            </a:br>
            <a:br>
              <a:rPr lang="en-US" altLang="en-US" sz="2800" dirty="0">
                <a:ea typeface="ＭＳ Ｐゴシック" charset="-128"/>
              </a:rPr>
            </a:br>
            <a:endParaRPr lang="en-US" altLang="en-US" sz="2800" dirty="0">
              <a:solidFill>
                <a:srgbClr val="3D728B"/>
              </a:solidFill>
              <a:effectLst/>
              <a:ea typeface="ＭＳ Ｐゴシック" charset="-12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250354-9ABC-0703-E4C9-F1391D7335A3}"/>
              </a:ext>
            </a:extLst>
          </p:cNvPr>
          <p:cNvSpPr txBox="1"/>
          <p:nvPr/>
        </p:nvSpPr>
        <p:spPr>
          <a:xfrm>
            <a:off x="6477000" y="1066800"/>
            <a:ext cx="45720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b="1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8695BA9-CA3D-B931-4AB8-5EAEDD29E8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883253"/>
            <a:ext cx="8991600" cy="509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1677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F1EBF-4BC5-1503-00B7-452A9B4C1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b="1" dirty="0">
                <a:latin typeface="Baguet Script" panose="00000500000000000000" pitchFamily="2" charset="0"/>
              </a:rPr>
              <a:t>                  </a:t>
            </a:r>
            <a:r>
              <a:rPr lang="en-US" sz="6600" b="1" u="sng" dirty="0">
                <a:latin typeface="Baguet Script" panose="00000500000000000000" pitchFamily="2" charset="0"/>
              </a:rPr>
              <a:t>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472A9-845F-30DA-D836-DA1A3C5DB1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2441575"/>
          </a:xfrm>
        </p:spPr>
        <p:txBody>
          <a:bodyPr/>
          <a:lstStyle/>
          <a:p>
            <a:r>
              <a:rPr lang="en-US" sz="2400" b="1" dirty="0"/>
              <a:t>Connection</a:t>
            </a:r>
          </a:p>
          <a:p>
            <a:endParaRPr lang="en-US" sz="2400" b="1" dirty="0"/>
          </a:p>
          <a:p>
            <a:r>
              <a:rPr lang="en-US" sz="2400" b="1" dirty="0"/>
              <a:t>Engagement</a:t>
            </a:r>
          </a:p>
          <a:p>
            <a:pPr lvl="1"/>
            <a:endParaRPr lang="en-US" sz="2000" b="1" dirty="0"/>
          </a:p>
          <a:p>
            <a:r>
              <a:rPr lang="en-US" sz="2400" b="1" dirty="0"/>
              <a:t>Participation</a:t>
            </a:r>
          </a:p>
          <a:p>
            <a:pPr lvl="1"/>
            <a:endParaRPr lang="en-US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30F3EA-5070-99B5-97EF-D9F5BDD125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2441575"/>
          </a:xfrm>
        </p:spPr>
        <p:txBody>
          <a:bodyPr/>
          <a:lstStyle/>
          <a:p>
            <a:r>
              <a:rPr lang="en-US" sz="2400" b="1" dirty="0"/>
              <a:t>Genuine Welcoming Culture</a:t>
            </a:r>
          </a:p>
          <a:p>
            <a:endParaRPr lang="en-US" sz="2400" b="1" dirty="0"/>
          </a:p>
          <a:p>
            <a:r>
              <a:rPr lang="en-US" sz="2400" b="1" dirty="0"/>
              <a:t>Commitment</a:t>
            </a:r>
          </a:p>
          <a:p>
            <a:endParaRPr lang="en-US" sz="2400" b="1" dirty="0"/>
          </a:p>
          <a:p>
            <a:r>
              <a:rPr lang="en-US" sz="2400" b="1" dirty="0"/>
              <a:t>Fewer Inactive Sisters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8CF3C0-E455-C422-35AA-C2115064BA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FD8675-FFF7-934E-9866-5C099C74F6E9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7C29DD9-1FFD-BC05-0373-04999C9D60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804" y="4482436"/>
            <a:ext cx="1600200" cy="16002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EC6B316-A10B-8967-68DD-3DCBF19600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1" y="4521461"/>
            <a:ext cx="2255520" cy="182714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E3546F0-7378-D673-1A37-5C62D57511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588" y="4482436"/>
            <a:ext cx="1859280" cy="175541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724F511-3626-D7FE-F383-6158F9DAA8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4521461"/>
            <a:ext cx="1762546" cy="1755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3118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3817C8-4D4A-3F49-9A80-7E48FCAFD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F8A97-8B94-07C9-9DEA-B8BAC3ADE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</a:t>
            </a:r>
            <a:r>
              <a:rPr lang="en-US" b="1" u="sng" dirty="0"/>
              <a:t>IMPACT Engagement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D3F1BDA8-7FB9-CFCB-F75E-5DC209D268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7978218"/>
              </p:ext>
            </p:extLst>
          </p:nvPr>
        </p:nvGraphicFramePr>
        <p:xfrm>
          <a:off x="609600" y="1371600"/>
          <a:ext cx="107442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61C87D-C2F1-91E9-98BB-8704B0BF96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A23A651-74F7-F341-962E-24CE74FBB061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  <p:sp>
        <p:nvSpPr>
          <p:cNvPr id="3" name="AutoShape 2" descr="Generated image: Chart showing percentages with arrows">
            <a:extLst>
              <a:ext uri="{FF2B5EF4-FFF2-40B4-BE49-F238E27FC236}">
                <a16:creationId xmlns:a16="http://schemas.microsoft.com/office/drawing/2014/main" id="{A99269C9-EB1B-7CDF-A8E8-5EC25C24EB7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Graphic 6" descr="Badge 3 with solid fill">
            <a:extLst>
              <a:ext uri="{FF2B5EF4-FFF2-40B4-BE49-F238E27FC236}">
                <a16:creationId xmlns:a16="http://schemas.microsoft.com/office/drawing/2014/main" id="{A69AD375-B2A5-3356-9F54-4D9556C38D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48400" y="4728210"/>
            <a:ext cx="914400" cy="914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0B600A2-6C5B-B365-D58D-DC37B3E008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33400"/>
            <a:ext cx="2130490" cy="1871917"/>
          </a:xfrm>
          <a:prstGeom prst="rect">
            <a:avLst/>
          </a:prstGeom>
        </p:spPr>
      </p:pic>
      <p:pic>
        <p:nvPicPr>
          <p:cNvPr id="11" name="Graphic 10" descr="Badge 6 with solid fill">
            <a:extLst>
              <a:ext uri="{FF2B5EF4-FFF2-40B4-BE49-F238E27FC236}">
                <a16:creationId xmlns:a16="http://schemas.microsoft.com/office/drawing/2014/main" id="{B66E82C0-1ACF-5AC7-8D38-34EF820F7F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10400" y="469555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7798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C2A0C0-BFF2-5FFE-052B-929C04216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colorful rings&#10;&#10;AI-generated content may be incorrect.">
            <a:extLst>
              <a:ext uri="{FF2B5EF4-FFF2-40B4-BE49-F238E27FC236}">
                <a16:creationId xmlns:a16="http://schemas.microsoft.com/office/drawing/2014/main" id="{6E97B024-95EC-556B-449F-1BCB67401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1438" y="1676400"/>
            <a:ext cx="8763689" cy="4038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B42FB59-7250-C597-B3A5-3A416C11233B}"/>
              </a:ext>
            </a:extLst>
          </p:cNvPr>
          <p:cNvSpPr txBox="1"/>
          <p:nvPr/>
        </p:nvSpPr>
        <p:spPr>
          <a:xfrm>
            <a:off x="1600200" y="838200"/>
            <a:ext cx="899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haroni" panose="02010803020104030203" pitchFamily="2" charset="-79"/>
                <a:cs typeface="Aharoni" panose="02010803020104030203" pitchFamily="2" charset="-79"/>
              </a:rPr>
              <a:t>           m&amp;m Challenge 2.0 Categories</a:t>
            </a:r>
          </a:p>
        </p:txBody>
      </p:sp>
    </p:spTree>
    <p:extLst>
      <p:ext uri="{BB962C8B-B14F-4D97-AF65-F5344CB8AC3E}">
        <p14:creationId xmlns:p14="http://schemas.microsoft.com/office/powerpoint/2010/main" val="1310746388"/>
      </p:ext>
    </p:extLst>
  </p:cSld>
  <p:clrMapOvr>
    <a:masterClrMapping/>
  </p:clrMapOvr>
</p:sld>
</file>

<file path=ppt/theme/theme1.xml><?xml version="1.0" encoding="utf-8"?>
<a:theme xmlns:a="http://schemas.openxmlformats.org/drawingml/2006/main" name="2_Crayons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0E02DC453A7194086EDDAB07E0D2ABE" ma:contentTypeVersion="9" ma:contentTypeDescription="Create a new document." ma:contentTypeScope="" ma:versionID="009fc8803a4c831a31bf7fe0fc80c9a8">
  <xsd:schema xmlns:xsd="http://www.w3.org/2001/XMLSchema" xmlns:xs="http://www.w3.org/2001/XMLSchema" xmlns:p="http://schemas.microsoft.com/office/2006/metadata/properties" xmlns:ns2="b68df35a-0d2e-46d9-9892-f1b5f37d1aea" targetNamespace="http://schemas.microsoft.com/office/2006/metadata/properties" ma:root="true" ma:fieldsID="935afc5bf86fd3f66c744a22966b3a42" ns2:_="">
    <xsd:import namespace="b68df35a-0d2e-46d9-9892-f1b5f37d1a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8df35a-0d2e-46d9-9892-f1b5f37d1a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C89E20C-A1DD-419C-B336-04C6B5AF7A7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A73B188-278E-489F-A67D-59D04BE0A081}">
  <ds:schemaRefs>
    <ds:schemaRef ds:uri="b68df35a-0d2e-46d9-9892-f1b5f37d1aea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3D5CAB9-0F5B-45E0-A853-CB59ED17C2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8df35a-0d2e-46d9-9892-f1b5f37d1a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19001</TotalTime>
  <Words>300</Words>
  <Application>Microsoft Office PowerPoint</Application>
  <PresentationFormat>Widescreen</PresentationFormat>
  <Paragraphs>153</Paragraphs>
  <Slides>15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8" baseType="lpstr">
      <vt:lpstr>ＭＳ Ｐゴシック</vt:lpstr>
      <vt:lpstr>Aharoni</vt:lpstr>
      <vt:lpstr>Aptos Black</vt:lpstr>
      <vt:lpstr>Arial</vt:lpstr>
      <vt:lpstr>Baguet Script</vt:lpstr>
      <vt:lpstr>Bahnschrift SemiBold</vt:lpstr>
      <vt:lpstr>Berlin Sans FB</vt:lpstr>
      <vt:lpstr>Britannic Bold</vt:lpstr>
      <vt:lpstr>Comic Sans MS</vt:lpstr>
      <vt:lpstr>Congenial Black</vt:lpstr>
      <vt:lpstr>Georgia Pro Black</vt:lpstr>
      <vt:lpstr>LilyUPC</vt:lpstr>
      <vt:lpstr>2_Crayons</vt:lpstr>
      <vt:lpstr>PowerPoint Presentation</vt:lpstr>
      <vt:lpstr>                       Facilitators</vt:lpstr>
      <vt:lpstr>                Take Another Look</vt:lpstr>
      <vt:lpstr>                Move the Needle</vt:lpstr>
      <vt:lpstr>          One Degree Shift – Different Place</vt:lpstr>
      <vt:lpstr>      Increase Member Engagement</vt:lpstr>
      <vt:lpstr>  Pause…..     Recognize the Dead End            Take a Breath       </vt:lpstr>
      <vt:lpstr>PowerPoint Presentation</vt:lpstr>
      <vt:lpstr>PowerPoint Presentation</vt:lpstr>
      <vt:lpstr>      </vt:lpstr>
      <vt:lpstr>PowerPoint Presentation</vt:lpstr>
      <vt:lpstr>PowerPoint Presentation</vt:lpstr>
      <vt:lpstr>                  Outcomes</vt:lpstr>
      <vt:lpstr>             IMPACT Engagement</vt:lpstr>
      <vt:lpstr>PowerPoint Presentation</vt:lpstr>
    </vt:vector>
  </TitlesOfParts>
  <Company>IBM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IBM_USER</dc:creator>
  <cp:lastModifiedBy>Rebecca Lindsay</cp:lastModifiedBy>
  <cp:revision>265</cp:revision>
  <cp:lastPrinted>2026-06-21T17:26:27Z</cp:lastPrinted>
  <dcterms:created xsi:type="dcterms:W3CDTF">2007-06-05T12:19:29Z</dcterms:created>
  <dcterms:modified xsi:type="dcterms:W3CDTF">2026-07-02T19:33:57Z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0x01010090E02DC453A7194086EDDAB07E0D2ABE</vt:lpwstr>
  </property>
</Properties>
</file>